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5" r:id="rId12"/>
    <p:sldId id="265" r:id="rId13"/>
    <p:sldId id="266" r:id="rId14"/>
    <p:sldId id="267" r:id="rId15"/>
    <p:sldId id="268" r:id="rId16"/>
    <p:sldId id="270" r:id="rId17"/>
    <p:sldId id="281" r:id="rId18"/>
    <p:sldId id="271" r:id="rId19"/>
    <p:sldId id="280" r:id="rId20"/>
    <p:sldId id="272" r:id="rId21"/>
    <p:sldId id="282" r:id="rId22"/>
    <p:sldId id="283" r:id="rId23"/>
    <p:sldId id="284" r:id="rId24"/>
    <p:sldId id="285" r:id="rId25"/>
    <p:sldId id="286" r:id="rId26"/>
    <p:sldId id="287" r:id="rId27"/>
    <p:sldId id="274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>
        <p:scale>
          <a:sx n="66" d="100"/>
          <a:sy n="66" d="100"/>
        </p:scale>
        <p:origin x="-153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54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288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2117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05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99077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726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140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43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321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0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13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57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638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47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995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955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3435-3EC8-4BA4-A064-FDC6C48DF9BC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376596-88CE-4CD6-9F0D-FFB07DEA5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61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064" y="432249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A Presentation </a:t>
            </a:r>
            <a:r>
              <a:rPr lang="en-US" sz="4800" b="1" dirty="0" smtClean="0">
                <a:solidFill>
                  <a:srgbClr val="0070C0"/>
                </a:solidFill>
              </a:rPr>
              <a:t>on </a:t>
            </a:r>
            <a:r>
              <a:rPr lang="en-US" sz="4800" b="1" dirty="0" smtClean="0">
                <a:solidFill>
                  <a:srgbClr val="0070C0"/>
                </a:solidFill>
              </a:rPr>
              <a:t>Ishtehaar </a:t>
            </a:r>
            <a:r>
              <a:rPr lang="en-US" sz="4800" b="1" dirty="0">
                <a:solidFill>
                  <a:srgbClr val="0070C0"/>
                </a:solidFill>
              </a:rPr>
              <a:t>: The Job Portal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10100"/>
            <a:ext cx="9571007" cy="2247900"/>
          </a:xfrm>
        </p:spPr>
        <p:txBody>
          <a:bodyPr>
            <a:noAutofit/>
          </a:bodyPr>
          <a:lstStyle/>
          <a:p>
            <a:r>
              <a:rPr lang="en-US" sz="2000" b="1" dirty="0"/>
              <a:t>                                         </a:t>
            </a:r>
            <a:r>
              <a:rPr lang="en-US" sz="2000" b="1" u="sng" dirty="0">
                <a:latin typeface="Agency FB" panose="020B0503020202020204" pitchFamily="34" charset="0"/>
              </a:rPr>
              <a:t>Guided by</a:t>
            </a:r>
            <a:r>
              <a:rPr lang="en-US" sz="2000" b="1" dirty="0">
                <a:latin typeface="Agency FB" panose="020B0503020202020204" pitchFamily="34" charset="0"/>
              </a:rPr>
              <a:t>: Mr. </a:t>
            </a:r>
            <a:r>
              <a:rPr lang="en-US" sz="2000" b="1" dirty="0" smtClean="0">
                <a:latin typeface="Agency FB" panose="020B0503020202020204" pitchFamily="34" charset="0"/>
              </a:rPr>
              <a:t>Neeraj Khanna</a:t>
            </a:r>
            <a:endParaRPr lang="en-US" sz="2000" b="1" dirty="0">
              <a:latin typeface="Agency FB" panose="020B0503020202020204" pitchFamily="34" charset="0"/>
            </a:endParaRPr>
          </a:p>
          <a:p>
            <a:r>
              <a:rPr lang="en-US" sz="2000" b="1" dirty="0">
                <a:latin typeface="Agency FB" panose="020B0503020202020204" pitchFamily="34" charset="0"/>
              </a:rPr>
              <a:t>	                                         </a:t>
            </a:r>
            <a:r>
              <a:rPr lang="en-US" sz="2000" b="1" u="sng" dirty="0">
                <a:latin typeface="Agency FB" panose="020B0503020202020204" pitchFamily="34" charset="0"/>
              </a:rPr>
              <a:t>Submitted By</a:t>
            </a:r>
            <a:r>
              <a:rPr lang="en-US" sz="2000" b="1" dirty="0">
                <a:latin typeface="Agency FB" panose="020B0503020202020204" pitchFamily="34" charset="0"/>
              </a:rPr>
              <a:t>: </a:t>
            </a:r>
            <a:r>
              <a:rPr lang="en-US" sz="2000" b="1" dirty="0" smtClean="0">
                <a:latin typeface="Agency FB" panose="020B0503020202020204" pitchFamily="34" charset="0"/>
              </a:rPr>
              <a:t>Nishant Kumar Singh (161500363)</a:t>
            </a:r>
          </a:p>
          <a:p>
            <a:r>
              <a:rPr lang="en-US" sz="2000" b="1" dirty="0" smtClean="0">
                <a:latin typeface="Agency FB" panose="020B0503020202020204" pitchFamily="34" charset="0"/>
              </a:rPr>
              <a:t>                                                                         Rishabh Singh (161500452</a:t>
            </a:r>
            <a:r>
              <a:rPr lang="en-US" sz="2000" dirty="0" smtClean="0"/>
              <a:t>)</a:t>
            </a:r>
          </a:p>
          <a:p>
            <a:r>
              <a:rPr lang="en-IN" sz="2000" b="1" dirty="0" smtClean="0">
                <a:latin typeface="Agency FB" pitchFamily="34" charset="0"/>
              </a:rPr>
              <a:t>                                                                         Mukesh Kumar Maurya(161500330)</a:t>
            </a:r>
            <a:endParaRPr lang="en-US" sz="2000" b="1" dirty="0">
              <a:latin typeface="Agency FB" pitchFamily="34" charset="0"/>
            </a:endParaRPr>
          </a:p>
          <a:p>
            <a:r>
              <a:rPr lang="en-US" sz="2000" b="1" dirty="0">
                <a:latin typeface="Agency FB" pitchFamily="34" charset="0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779F7C-7058-4416-BC4B-C17E8286A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49" y="2870201"/>
            <a:ext cx="2953041" cy="1574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48475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487" y="72024"/>
            <a:ext cx="6589199" cy="70435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Arial Black" panose="020B0A04020102020204" pitchFamily="34" charset="0"/>
              </a:rPr>
              <a:t>LEVEL</a:t>
            </a:r>
            <a:r>
              <a:rPr lang="en-US" sz="4400" b="1" dirty="0">
                <a:solidFill>
                  <a:srgbClr val="0070C0"/>
                </a:solidFill>
                <a:latin typeface="Arial Black" panose="020B0A04020102020204" pitchFamily="34" charset="0"/>
              </a:rPr>
              <a:t> 1 DFD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8CC542D-B66B-4A1F-AF17-5ED2D6328F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1" y="776377"/>
            <a:ext cx="6906886" cy="61253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69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0"/>
            <a:ext cx="132835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78279891"/>
              </p:ext>
            </p:extLst>
          </p:nvPr>
        </p:nvGraphicFramePr>
        <p:xfrm>
          <a:off x="1153884" y="370114"/>
          <a:ext cx="7053946" cy="6368143"/>
        </p:xfrm>
        <a:graphic>
          <a:graphicData uri="http://schemas.openxmlformats.org/presentationml/2006/ole">
            <p:oleObj spid="_x0000_s2061" name="Visio" r:id="rId3" imgW="7017914" imgH="9342088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96683" y="159174"/>
            <a:ext cx="1996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LEVEL</a:t>
            </a:r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 1 DFD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5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308" y="2780713"/>
            <a:ext cx="6589199" cy="128089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Arial Black" panose="020B0A04020102020204" pitchFamily="34" charset="0"/>
              </a:rPr>
              <a:t>ER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376946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418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3281046"/>
            <a:ext cx="7732143" cy="128089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 Black" panose="020B0A04020102020204" pitchFamily="34" charset="0"/>
              </a:rPr>
              <a:t>Relational Model</a:t>
            </a:r>
          </a:p>
        </p:txBody>
      </p:sp>
    </p:spTree>
    <p:extLst>
      <p:ext uri="{BB962C8B-B14F-4D97-AF65-F5344CB8AC3E}">
        <p14:creationId xmlns="" xmlns:p14="http://schemas.microsoft.com/office/powerpoint/2010/main" val="254396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3" name="Picture 2122">
            <a:extLst>
              <a:ext uri="{FF2B5EF4-FFF2-40B4-BE49-F238E27FC236}">
                <a16:creationId xmlns="" xmlns:a16="http://schemas.microsoft.com/office/drawing/2014/main" id="{FC6B4593-2B34-4C91-960C-C0F95242C9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077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26FE1A0-257F-41F3-854E-5086BB56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656" y="2788555"/>
            <a:ext cx="6589199" cy="12808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Arial Black" panose="020B0A04020102020204" pitchFamily="34" charset="0"/>
              </a:rPr>
              <a:t>Screenshots</a:t>
            </a:r>
            <a:endParaRPr lang="en-IN" sz="5400" dirty="0"/>
          </a:p>
        </p:txBody>
      </p:sp>
    </p:spTree>
    <p:extLst>
      <p:ext uri="{BB962C8B-B14F-4D97-AF65-F5344CB8AC3E}">
        <p14:creationId xmlns="" xmlns:p14="http://schemas.microsoft.com/office/powerpoint/2010/main" val="313205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Flash Screen</a:t>
            </a:r>
            <a:endParaRPr lang="en-US" dirty="0"/>
          </a:p>
        </p:txBody>
      </p:sp>
      <p:pic>
        <p:nvPicPr>
          <p:cNvPr id="4" name="Content Placeholder 3" descr="Screenshot_20190407_2343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18917" y="1320800"/>
            <a:ext cx="2972170" cy="528385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6A562-4791-4EFC-9EEE-D63D808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Login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8716DA2-0833-49A1-B689-2C6AE77D9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67" y="1039090"/>
            <a:ext cx="5614266" cy="5614266"/>
          </a:xfrm>
        </p:spPr>
      </p:pic>
    </p:spTree>
    <p:extLst>
      <p:ext uri="{BB962C8B-B14F-4D97-AF65-F5344CB8AC3E}">
        <p14:creationId xmlns="" xmlns:p14="http://schemas.microsoft.com/office/powerpoint/2010/main" val="149797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Signup</a:t>
            </a:r>
            <a:endParaRPr lang="en-US" dirty="0"/>
          </a:p>
        </p:txBody>
      </p:sp>
      <p:pic>
        <p:nvPicPr>
          <p:cNvPr id="5" name="Content Placeholder 4" descr="Screenshot_20190407_2343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76054" y="1244599"/>
            <a:ext cx="2953346" cy="525039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386" y="520266"/>
            <a:ext cx="6589199" cy="79924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9514"/>
            <a:ext cx="8981954" cy="5515009"/>
          </a:xfrm>
        </p:spPr>
        <p:txBody>
          <a:bodyPr>
            <a:normAutofit/>
          </a:bodyPr>
          <a:lstStyle/>
          <a:p>
            <a:pPr marL="9144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Ishtehaar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an android application which acts as a portal between Job Seekers and Recruiters. It is helpful for freshers as well as young graduates, to get stated with their career. </a:t>
            </a:r>
          </a:p>
          <a:p>
            <a:pPr marL="9144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Ishtehaar,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one can search job matching his or her qualification and appear for the selection process once the application is being registered and accepted.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111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5230E25-FCDA-46E1-9029-EAB44809CA10}"/>
              </a:ext>
            </a:extLst>
          </p:cNvPr>
          <p:cNvSpPr txBox="1">
            <a:spLocks/>
          </p:cNvSpPr>
          <p:nvPr/>
        </p:nvSpPr>
        <p:spPr>
          <a:xfrm>
            <a:off x="1942620" y="582547"/>
            <a:ext cx="659198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Home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8751319-71F8-47D9-A7E8-AB42325DE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2" y="799620"/>
            <a:ext cx="6058380" cy="60583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047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Activity</a:t>
            </a:r>
            <a:endParaRPr lang="en-US" dirty="0"/>
          </a:p>
        </p:txBody>
      </p:sp>
      <p:pic>
        <p:nvPicPr>
          <p:cNvPr id="4" name="Content Placeholder 3" descr="Screenshot_20190407_2344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45438" y="1190171"/>
            <a:ext cx="3132733" cy="556930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Notification</a:t>
            </a:r>
            <a:endParaRPr lang="en-US" dirty="0"/>
          </a:p>
        </p:txBody>
      </p:sp>
      <p:pic>
        <p:nvPicPr>
          <p:cNvPr id="4" name="Content Placeholder 3" descr="Screenshot_20190407_2344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18916" y="1320799"/>
            <a:ext cx="3073769" cy="546447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Menu</a:t>
            </a:r>
            <a:endParaRPr lang="en-US" dirty="0"/>
          </a:p>
        </p:txBody>
      </p:sp>
      <p:pic>
        <p:nvPicPr>
          <p:cNvPr id="4" name="Content Placeholder 3" descr="Screenshot_20190407_23443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01142" y="1289202"/>
            <a:ext cx="3106057" cy="552187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Profile</a:t>
            </a:r>
            <a:endParaRPr lang="en-US" dirty="0"/>
          </a:p>
        </p:txBody>
      </p:sp>
      <p:pic>
        <p:nvPicPr>
          <p:cNvPr id="4" name="Content Placeholder 3" descr="Screenshot_20190407_23444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15656" y="1315005"/>
            <a:ext cx="3106057" cy="552187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20190407_23444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5086" y="282879"/>
            <a:ext cx="3657600" cy="650239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endParaRPr lang="en-US" dirty="0"/>
          </a:p>
        </p:txBody>
      </p:sp>
      <p:pic>
        <p:nvPicPr>
          <p:cNvPr id="4" name="Content Placeholder 3" descr="Screenshot_20190407_2345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93144" y="386093"/>
            <a:ext cx="3599542" cy="6399184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5230E25-FCDA-46E1-9029-EAB44809CA10}"/>
              </a:ext>
            </a:extLst>
          </p:cNvPr>
          <p:cNvSpPr txBox="1">
            <a:spLocks/>
          </p:cNvSpPr>
          <p:nvPr/>
        </p:nvSpPr>
        <p:spPr>
          <a:xfrm>
            <a:off x="1942620" y="582547"/>
            <a:ext cx="659198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FAQs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C0DDDD2-A394-4DA3-B0ED-7B135440E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2" y="702637"/>
            <a:ext cx="6058380" cy="60583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194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2450591"/>
            <a:ext cx="7989640" cy="275871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Arial Black" panose="020B0A04020102020204" pitchFamily="34" charset="0"/>
              </a:rPr>
              <a:t>THANK YOU &amp; HAVE A GREAT DAY AHEAD!</a:t>
            </a:r>
          </a:p>
        </p:txBody>
      </p:sp>
    </p:spTree>
    <p:extLst>
      <p:ext uri="{BB962C8B-B14F-4D97-AF65-F5344CB8AC3E}">
        <p14:creationId xmlns="" xmlns:p14="http://schemas.microsoft.com/office/powerpoint/2010/main" val="389686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1"/>
            <a:ext cx="6589199" cy="963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7" y="1469985"/>
            <a:ext cx="8414795" cy="5173883"/>
          </a:xfrm>
        </p:spPr>
        <p:txBody>
          <a:bodyPr>
            <a:normAutofit fontScale="47500" lnSpcReduction="20000"/>
          </a:bodyPr>
          <a:lstStyle/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US" sz="4500" dirty="0">
                <a:solidFill>
                  <a:prstClr val="black"/>
                </a:solidFill>
                <a:latin typeface="Agency FB" panose="020B0503020202020204" pitchFamily="34" charset="0"/>
              </a:rPr>
              <a:t> </a:t>
            </a:r>
            <a:endParaRPr lang="en-IN" sz="4500" dirty="0">
              <a:solidFill>
                <a:prstClr val="black"/>
              </a:solidFill>
              <a:latin typeface="Agency FB" panose="020B0503020202020204" pitchFamily="34" charset="0"/>
              <a:cs typeface="Times New Roman" pitchFamily="18" charset="0"/>
            </a:endParaRPr>
          </a:p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The Objective of </a:t>
            </a:r>
            <a:r>
              <a:rPr lang="en-IN" sz="4500" dirty="0" smtClean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Ishtehaar </a:t>
            </a: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is to provide a platform for young graduates and freshers to find the right and satisfactory job according to their qualification.</a:t>
            </a:r>
          </a:p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It connects Job Seekers to recruiters by accurately matching candidate's profile to the relevant job openings through an advanced 2-way matching technology which works by matching candidates qualification to recruiters requirements. </a:t>
            </a:r>
          </a:p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IN" sz="4500" dirty="0" smtClean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Ishtehaar </a:t>
            </a: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is developed with an eye to bridge the gap between talent and opportunities and offers end-to-end recruitment solutions. Job Vibe brings candidate and top employees under one roof.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082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A776F7-B009-46BB-8A49-31C83A26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4C5CF5-F0B0-4CAF-B8A5-0D3E9B4E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133599"/>
            <a:ext cx="8091055" cy="4197927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   The existing system requires applicants to search through print and visual media for job opportunities.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   Applicants need to apply for jobs using conventional methods and wait for further details for a long period of time.</a:t>
            </a:r>
          </a:p>
          <a:p>
            <a:endParaRPr lang="en-IN" sz="2000" dirty="0"/>
          </a:p>
          <a:p>
            <a:r>
              <a:rPr lang="en-IN" sz="2000" dirty="0"/>
              <a:t>   Employers need to advertise the vacancies and sort all applicant details, conduct selection procedures and complete the formalities.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  This approach is tedious and requires much effort and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8052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4E6705-0BC3-4E36-A4AD-ECD44325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73B17-BF13-4201-BA65-9825EB0A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4109"/>
            <a:ext cx="8285017" cy="486294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lang="en-IN" sz="2000" dirty="0"/>
              <a:t>Simple and professional GUI for all qualification groups.</a:t>
            </a:r>
          </a:p>
          <a:p>
            <a:endParaRPr lang="en-IN" sz="2000" dirty="0"/>
          </a:p>
          <a:p>
            <a:r>
              <a:rPr lang="en-IN" sz="2000" dirty="0"/>
              <a:t> All vacancies are available on a single interface.</a:t>
            </a:r>
          </a:p>
          <a:p>
            <a:endParaRPr lang="en-IN" sz="2000" dirty="0"/>
          </a:p>
          <a:p>
            <a:r>
              <a:rPr lang="en-IN" sz="2000" dirty="0"/>
              <a:t> Job Seekers can save jobs according to their requirement.</a:t>
            </a:r>
          </a:p>
          <a:p>
            <a:endParaRPr lang="en-IN" sz="2000" dirty="0"/>
          </a:p>
          <a:p>
            <a:r>
              <a:rPr lang="en-IN" sz="2000" dirty="0"/>
              <a:t> Reduce paper work and extra cost.</a:t>
            </a:r>
          </a:p>
          <a:p>
            <a:endParaRPr lang="en-IN" sz="2000" dirty="0"/>
          </a:p>
          <a:p>
            <a:r>
              <a:rPr lang="en-IN" sz="2000" dirty="0"/>
              <a:t> Filer and search facility for job seekers according to their requirement.</a:t>
            </a:r>
          </a:p>
          <a:p>
            <a:endParaRPr lang="en-IN" sz="2000" dirty="0"/>
          </a:p>
          <a:p>
            <a:r>
              <a:rPr lang="en-IN" sz="2000" dirty="0"/>
              <a:t> Applicant gets instant response for any query through notification and other media.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9017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4E6705-0BC3-4E36-A4AD-ECD44325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3" y="624110"/>
            <a:ext cx="7578434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External Interface Requirement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73B17-BF13-4201-BA65-9825EB0A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4109"/>
            <a:ext cx="8285017" cy="4862946"/>
          </a:xfrm>
        </p:spPr>
        <p:txBody>
          <a:bodyPr>
            <a:normAutofit/>
          </a:bodyPr>
          <a:lstStyle/>
          <a:p>
            <a:r>
              <a:rPr lang="en-US" sz="2400" b="1" dirty="0"/>
              <a:t>Hardware Interface</a:t>
            </a:r>
            <a:r>
              <a:rPr lang="en-US" sz="2400" dirty="0"/>
              <a:t>:-</a:t>
            </a:r>
            <a:endParaRPr lang="en-IN" sz="24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The application will run on an Android emulator or an Android mobile device with the following specifications: -</a:t>
            </a:r>
            <a:endParaRPr lang="en-IN" sz="18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Processor: - 1.2GHz or above.</a:t>
            </a:r>
            <a:endParaRPr lang="en-IN" sz="18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RAM: - 2GB or above.</a:t>
            </a:r>
            <a:endParaRPr lang="en-IN" sz="18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Internal Storage: - 4GB or above.</a:t>
            </a:r>
          </a:p>
          <a:p>
            <a:endParaRPr lang="en-IN" dirty="0"/>
          </a:p>
          <a:p>
            <a:r>
              <a:rPr lang="en-US" sz="2400" b="1" dirty="0"/>
              <a:t>Software Interface</a:t>
            </a:r>
            <a:r>
              <a:rPr lang="en-US" sz="2400" dirty="0"/>
              <a:t>: -</a:t>
            </a:r>
            <a:endParaRPr lang="en-IN" sz="2400" dirty="0"/>
          </a:p>
          <a:p>
            <a:pPr marL="0" indent="0">
              <a:buNone/>
            </a:pPr>
            <a:r>
              <a:rPr lang="en-US" sz="2000" dirty="0"/>
              <a:t>The software will run on the Android operating system, specifically version 5.0 (Lollipop) and above.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9296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4E6705-0BC3-4E36-A4AD-ECD44325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3" y="624110"/>
            <a:ext cx="7578434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Tools &amp; Languages Used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73B17-BF13-4201-BA65-9825EB0A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4109"/>
            <a:ext cx="8285017" cy="4862946"/>
          </a:xfrm>
        </p:spPr>
        <p:txBody>
          <a:bodyPr>
            <a:normAutofit/>
          </a:bodyPr>
          <a:lstStyle/>
          <a:p>
            <a:r>
              <a:rPr lang="en-US" sz="2400" b="1" dirty="0"/>
              <a:t>Language Used: -</a:t>
            </a:r>
            <a:endParaRPr lang="en-IN" sz="24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Java</a:t>
            </a:r>
            <a:endParaRPr lang="en-IN" sz="2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XML</a:t>
            </a:r>
            <a:endParaRPr lang="en-IN" sz="2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 smtClean="0"/>
              <a:t>SQLite</a:t>
            </a:r>
            <a:endParaRPr lang="en-IN" sz="2600" dirty="0"/>
          </a:p>
          <a:p>
            <a:r>
              <a:rPr lang="en-US" sz="2400" b="1" dirty="0"/>
              <a:t>Software Used: -</a:t>
            </a:r>
            <a:endParaRPr lang="en-IN" sz="24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Android Studio</a:t>
            </a:r>
            <a:endParaRPr lang="en-IN" sz="2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GitHub</a:t>
            </a:r>
            <a:endParaRPr lang="en-IN" sz="2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07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19" y="2659945"/>
            <a:ext cx="8307238" cy="19810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Arial Black" panose="020B0A04020102020204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347273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508" y="770755"/>
            <a:ext cx="6589199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LEVEL 0 DFD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F70C707-FBB5-4C53-8B61-9F9434D7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9A1BD31C-F253-4CF8-84A2-601600CA0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7448485"/>
              </p:ext>
            </p:extLst>
          </p:nvPr>
        </p:nvGraphicFramePr>
        <p:xfrm>
          <a:off x="699655" y="2051645"/>
          <a:ext cx="7744690" cy="3962020"/>
        </p:xfrm>
        <a:graphic>
          <a:graphicData uri="http://schemas.openxmlformats.org/presentationml/2006/ole">
            <p:oleObj spid="_x0000_s1045" r:id="rId3" imgW="6827378" imgH="363466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67781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1430</TotalTime>
  <Words>371</Words>
  <Application>Microsoft Office PowerPoint</Application>
  <PresentationFormat>On-screen Show (4:3)</PresentationFormat>
  <Paragraphs>69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Wisp</vt:lpstr>
      <vt:lpstr>Visio</vt:lpstr>
      <vt:lpstr>A Presentation on Ishtehaar : The Job Portal App</vt:lpstr>
      <vt:lpstr>Introduction</vt:lpstr>
      <vt:lpstr>Objectives</vt:lpstr>
      <vt:lpstr>Existing System</vt:lpstr>
      <vt:lpstr>Proposed System</vt:lpstr>
      <vt:lpstr>External Interface Requirement</vt:lpstr>
      <vt:lpstr>Tools &amp; Languages Used</vt:lpstr>
      <vt:lpstr>Data Flow Diagram</vt:lpstr>
      <vt:lpstr>LEVEL 0 DFD </vt:lpstr>
      <vt:lpstr>LEVEL 1 DFD </vt:lpstr>
      <vt:lpstr>Slide 11</vt:lpstr>
      <vt:lpstr>ER Diagram</vt:lpstr>
      <vt:lpstr>Slide 13</vt:lpstr>
      <vt:lpstr>Relational Model</vt:lpstr>
      <vt:lpstr>Slide 15</vt:lpstr>
      <vt:lpstr>Screenshots</vt:lpstr>
      <vt:lpstr>              Flash Screen</vt:lpstr>
      <vt:lpstr>Login</vt:lpstr>
      <vt:lpstr>                  Signup</vt:lpstr>
      <vt:lpstr>Slide 20</vt:lpstr>
      <vt:lpstr>                 Activity</vt:lpstr>
      <vt:lpstr>              Notification</vt:lpstr>
      <vt:lpstr>                    Menu</vt:lpstr>
      <vt:lpstr>                Profile</vt:lpstr>
      <vt:lpstr>Slide 25</vt:lpstr>
      <vt:lpstr>               </vt:lpstr>
      <vt:lpstr>Slide 27</vt:lpstr>
      <vt:lpstr>THANK YOU &amp; HAVE A GREAT DAY AHEAD!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Partially Completed College(JIST) Management System</dc:title>
  <dc:creator>End User</dc:creator>
  <cp:lastModifiedBy>Rishabh</cp:lastModifiedBy>
  <cp:revision>53</cp:revision>
  <dcterms:created xsi:type="dcterms:W3CDTF">2017-04-02T10:12:04Z</dcterms:created>
  <dcterms:modified xsi:type="dcterms:W3CDTF">2019-04-07T18:41:10Z</dcterms:modified>
</cp:coreProperties>
</file>