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76" autoAdjust="0"/>
  </p:normalViewPr>
  <p:slideViewPr>
    <p:cSldViewPr snapToGrid="0" snapToObjects="1">
      <p:cViewPr varScale="1">
        <p:scale>
          <a:sx n="59" d="100"/>
          <a:sy n="59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OUT!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dirty="0" smtClean="0"/>
              <a:t>Shiny </a:t>
            </a:r>
            <a:r>
              <a:rPr lang="en-US" dirty="0" err="1" smtClean="0"/>
              <a:t>Croospulle</a:t>
            </a:r>
            <a:r>
              <a:rPr lang="en-US" dirty="0" smtClean="0"/>
              <a:t>, Jesus Leal and Niela Sultana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33" y="256618"/>
            <a:ext cx="8100454" cy="1417638"/>
          </a:xfrm>
        </p:spPr>
        <p:txBody>
          <a:bodyPr/>
          <a:lstStyle/>
          <a:p>
            <a:r>
              <a:rPr lang="en-US" sz="3600" dirty="0"/>
              <a:t>• What is the problem your app is trying to solve?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 is designed to help children understand moral lessons. Parents will pick a moral from a list and select a video for their children to watch.</a:t>
            </a:r>
          </a:p>
          <a:p>
            <a:r>
              <a:rPr lang="en-US" dirty="0" smtClean="0"/>
              <a:t>Once the video is done, there will be a question based on the moral lesson depicted in that story.</a:t>
            </a:r>
          </a:p>
          <a:p>
            <a:r>
              <a:rPr lang="en-US" dirty="0" smtClean="0"/>
              <a:t>If the children answer the question correctly, they have the option to move forward, if not, they have to re watch the video until they get the question right.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6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• Why did you pick this project?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teach children the right thing to do under different circumstances. </a:t>
            </a:r>
          </a:p>
          <a:p>
            <a:r>
              <a:rPr lang="en-US" dirty="0" smtClean="0"/>
              <a:t>To make the concept of “Time out” more than a begrudging time and turn it into a valuable lesson that will be a more enjoyable time for both the parent and the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4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• Who is your target audience?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Children. </a:t>
            </a:r>
          </a:p>
          <a:p>
            <a:r>
              <a:rPr lang="en-US" dirty="0" smtClean="0"/>
              <a:t>Parents who would like their children to learn moral lessons.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2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• What is your competition and is your apps differentiation?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Seuss apps</a:t>
            </a:r>
          </a:p>
          <a:p>
            <a:pPr lvl="2"/>
            <a:r>
              <a:rPr lang="en-US" dirty="0" smtClean="0"/>
              <a:t>We provide a more interactive environment.</a:t>
            </a:r>
          </a:p>
          <a:p>
            <a:pPr lvl="2"/>
            <a:r>
              <a:rPr lang="en-US" dirty="0" smtClean="0"/>
              <a:t>A larger variety of choices.</a:t>
            </a:r>
          </a:p>
          <a:p>
            <a:pPr marL="685800" lvl="2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0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• Design + Architecture decisions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cartoons/animations that are age appropriate.</a:t>
            </a:r>
          </a:p>
          <a:p>
            <a:r>
              <a:rPr lang="en-US" dirty="0" smtClean="0"/>
              <a:t>Animated videos with moral lessons.</a:t>
            </a:r>
          </a:p>
          <a:p>
            <a:r>
              <a:rPr lang="en-US" dirty="0" smtClean="0"/>
              <a:t>Bright background colors in order to create a childlike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5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421351"/>
            <a:ext cx="7612063" cy="1417638"/>
          </a:xfrm>
        </p:spPr>
        <p:txBody>
          <a:bodyPr/>
          <a:lstStyle/>
          <a:p>
            <a:r>
              <a:rPr lang="en-US" sz="3600" dirty="0"/>
              <a:t>• Application architecture (APIs, external libraries, Parse, Data modeling etc..)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Core Data </a:t>
            </a:r>
          </a:p>
          <a:p>
            <a:pPr lvl="1"/>
            <a:r>
              <a:rPr lang="en-US" dirty="0" err="1" smtClean="0"/>
              <a:t>iBeacon</a:t>
            </a:r>
            <a:endParaRPr lang="en-US" dirty="0"/>
          </a:p>
          <a:p>
            <a:pPr lvl="1"/>
            <a:r>
              <a:rPr lang="en-US" dirty="0" err="1" smtClean="0"/>
              <a:t>MFMailComposer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32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6" y="225989"/>
            <a:ext cx="7612063" cy="1417638"/>
          </a:xfrm>
        </p:spPr>
        <p:txBody>
          <a:bodyPr/>
          <a:lstStyle/>
          <a:p>
            <a:r>
              <a:rPr lang="en-US" sz="3600" dirty="0"/>
              <a:t>• What was the hardest part and how did you solve it?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was getting videos to play.</a:t>
            </a:r>
          </a:p>
          <a:p>
            <a:r>
              <a:rPr lang="en-US" dirty="0" err="1" smtClean="0"/>
              <a:t>AVKit</a:t>
            </a:r>
            <a:r>
              <a:rPr lang="en-US" dirty="0" smtClean="0"/>
              <a:t> took extensive research to manage</a:t>
            </a:r>
          </a:p>
          <a:p>
            <a:r>
              <a:rPr lang="en-US" dirty="0" smtClean="0"/>
              <a:t>Connecting the </a:t>
            </a:r>
            <a:r>
              <a:rPr lang="en-US" dirty="0" err="1" smtClean="0"/>
              <a:t>iBeacon</a:t>
            </a:r>
            <a:r>
              <a:rPr lang="en-US" dirty="0" smtClean="0"/>
              <a:t> application and pulling requests from a </a:t>
            </a:r>
            <a:r>
              <a:rPr lang="en-US" dirty="0" err="1" smtClean="0"/>
              <a:t>UITableView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6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209708"/>
            <a:ext cx="7612063" cy="1417638"/>
          </a:xfrm>
        </p:spPr>
        <p:txBody>
          <a:bodyPr/>
          <a:lstStyle/>
          <a:p>
            <a:r>
              <a:rPr lang="en-US" sz="3600" dirty="0"/>
              <a:t>• What needs to get done before launch and deployment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features such as nursery rhymes, bedtime stories, and games.</a:t>
            </a:r>
          </a:p>
          <a:p>
            <a:r>
              <a:rPr lang="en-US" dirty="0" smtClean="0"/>
              <a:t>Add more videos to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8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111</TotalTime>
  <Words>333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Habitat</vt:lpstr>
      <vt:lpstr>TIME OUT!</vt:lpstr>
      <vt:lpstr>• What is the problem your app is trying to solve? </vt:lpstr>
      <vt:lpstr>• Why did you pick this project? </vt:lpstr>
      <vt:lpstr>• Who is your target audience? </vt:lpstr>
      <vt:lpstr>• What is your competition and is your apps differentiation? </vt:lpstr>
      <vt:lpstr>• Design + Architecture decisions </vt:lpstr>
      <vt:lpstr>• Application architecture (APIs, external libraries, Parse, Data modeling etc..) </vt:lpstr>
      <vt:lpstr>• What was the hardest part and how did you solve it? </vt:lpstr>
      <vt:lpstr>• What needs to get done before launch and deployment  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OUT!</dc:title>
  <dc:creator>Jesus Christ</dc:creator>
  <cp:lastModifiedBy>Niela Sultana</cp:lastModifiedBy>
  <cp:revision>9</cp:revision>
  <dcterms:created xsi:type="dcterms:W3CDTF">2014-12-16T16:58:28Z</dcterms:created>
  <dcterms:modified xsi:type="dcterms:W3CDTF">2014-12-16T20:19:04Z</dcterms:modified>
</cp:coreProperties>
</file>