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re Sugar" charset="1" panose="00000000000000000000"/>
      <p:regular r:id="rId14"/>
    </p:embeddedFont>
    <p:embeddedFont>
      <p:font typeface="Quicksand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4711" y="7934814"/>
            <a:ext cx="8499289" cy="1792577"/>
          </a:xfrm>
          <a:custGeom>
            <a:avLst/>
            <a:gdLst/>
            <a:ahLst/>
            <a:cxnLst/>
            <a:rect r="r" b="b" t="t" l="l"/>
            <a:pathLst>
              <a:path h="1792577" w="8499289">
                <a:moveTo>
                  <a:pt x="0" y="0"/>
                </a:moveTo>
                <a:lnTo>
                  <a:pt x="8499289" y="0"/>
                </a:lnTo>
                <a:lnTo>
                  <a:pt x="8499289" y="1792577"/>
                </a:lnTo>
                <a:lnTo>
                  <a:pt x="0" y="1792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27483" y="6919782"/>
            <a:ext cx="7167158" cy="1093317"/>
            <a:chOff x="0" y="0"/>
            <a:chExt cx="1887646" cy="287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7646" cy="287952"/>
            </a:xfrm>
            <a:custGeom>
              <a:avLst/>
              <a:gdLst/>
              <a:ahLst/>
              <a:cxnLst/>
              <a:rect r="r" b="b" t="t" l="l"/>
              <a:pathLst>
                <a:path h="287952" w="1887646">
                  <a:moveTo>
                    <a:pt x="55090" y="0"/>
                  </a:moveTo>
                  <a:lnTo>
                    <a:pt x="1832557" y="0"/>
                  </a:lnTo>
                  <a:cubicBezTo>
                    <a:pt x="1862982" y="0"/>
                    <a:pt x="1887646" y="24665"/>
                    <a:pt x="1887646" y="55090"/>
                  </a:cubicBezTo>
                  <a:lnTo>
                    <a:pt x="1887646" y="232862"/>
                  </a:lnTo>
                  <a:cubicBezTo>
                    <a:pt x="1887646" y="263287"/>
                    <a:pt x="1862982" y="287952"/>
                    <a:pt x="1832557" y="287952"/>
                  </a:cubicBezTo>
                  <a:lnTo>
                    <a:pt x="55090" y="287952"/>
                  </a:lnTo>
                  <a:cubicBezTo>
                    <a:pt x="24665" y="287952"/>
                    <a:pt x="0" y="263287"/>
                    <a:pt x="0" y="232862"/>
                  </a:cubicBezTo>
                  <a:lnTo>
                    <a:pt x="0" y="55090"/>
                  </a:lnTo>
                  <a:cubicBezTo>
                    <a:pt x="0" y="24665"/>
                    <a:pt x="24665" y="0"/>
                    <a:pt x="55090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87646" cy="32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72213" y="1321133"/>
            <a:ext cx="6753808" cy="7937167"/>
          </a:xfrm>
          <a:custGeom>
            <a:avLst/>
            <a:gdLst/>
            <a:ahLst/>
            <a:cxnLst/>
            <a:rect r="r" b="b" t="t" l="l"/>
            <a:pathLst>
              <a:path h="7937167" w="6753808">
                <a:moveTo>
                  <a:pt x="0" y="0"/>
                </a:moveTo>
                <a:lnTo>
                  <a:pt x="6753808" y="0"/>
                </a:lnTo>
                <a:lnTo>
                  <a:pt x="6753808" y="7937167"/>
                </a:lnTo>
                <a:lnTo>
                  <a:pt x="0" y="7937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208805">
            <a:off x="5801460" y="1744645"/>
            <a:ext cx="1278098" cy="2203616"/>
          </a:xfrm>
          <a:custGeom>
            <a:avLst/>
            <a:gdLst/>
            <a:ahLst/>
            <a:cxnLst/>
            <a:rect r="r" b="b" t="t" l="l"/>
            <a:pathLst>
              <a:path h="2203616" w="1278098">
                <a:moveTo>
                  <a:pt x="0" y="0"/>
                </a:moveTo>
                <a:lnTo>
                  <a:pt x="1278098" y="0"/>
                </a:lnTo>
                <a:lnTo>
                  <a:pt x="1278098" y="2203617"/>
                </a:lnTo>
                <a:lnTo>
                  <a:pt x="0" y="2203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64797">
            <a:off x="1135540" y="1647793"/>
            <a:ext cx="795752" cy="1371987"/>
          </a:xfrm>
          <a:custGeom>
            <a:avLst/>
            <a:gdLst/>
            <a:ahLst/>
            <a:cxnLst/>
            <a:rect r="r" b="b" t="t" l="l"/>
            <a:pathLst>
              <a:path h="1371987" w="795752">
                <a:moveTo>
                  <a:pt x="0" y="0"/>
                </a:moveTo>
                <a:lnTo>
                  <a:pt x="795752" y="0"/>
                </a:lnTo>
                <a:lnTo>
                  <a:pt x="795752" y="1371987"/>
                </a:lnTo>
                <a:lnTo>
                  <a:pt x="0" y="1371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62823" y="4245576"/>
            <a:ext cx="9696477" cy="11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>
                <a:solidFill>
                  <a:srgbClr val="3C2547"/>
                </a:solidFill>
                <a:latin typeface="More Sugar"/>
                <a:ea typeface="More Sugar"/>
                <a:cs typeface="More Sugar"/>
                <a:sym typeface="More Sugar"/>
              </a:rPr>
              <a:t>FINSHARK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8847" y="1807176"/>
            <a:ext cx="294443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</a:t>
            </a: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/08/2024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0857" y="7196642"/>
            <a:ext cx="66804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Nazif Selimi          Dardan Osmani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463794">
            <a:off x="8456199" y="2065771"/>
            <a:ext cx="827616" cy="498074"/>
          </a:xfrm>
          <a:custGeom>
            <a:avLst/>
            <a:gdLst/>
            <a:ahLst/>
            <a:cxnLst/>
            <a:rect r="r" b="b" t="t" l="l"/>
            <a:pathLst>
              <a:path h="498074" w="827616">
                <a:moveTo>
                  <a:pt x="0" y="0"/>
                </a:moveTo>
                <a:lnTo>
                  <a:pt x="827615" y="0"/>
                </a:lnTo>
                <a:lnTo>
                  <a:pt x="827615" y="498074"/>
                </a:lnTo>
                <a:lnTo>
                  <a:pt x="0" y="4980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96018">
            <a:off x="16417114" y="406683"/>
            <a:ext cx="1684372" cy="646378"/>
          </a:xfrm>
          <a:custGeom>
            <a:avLst/>
            <a:gdLst/>
            <a:ahLst/>
            <a:cxnLst/>
            <a:rect r="r" b="b" t="t" l="l"/>
            <a:pathLst>
              <a:path h="646378" w="1684372">
                <a:moveTo>
                  <a:pt x="0" y="0"/>
                </a:moveTo>
                <a:lnTo>
                  <a:pt x="1684372" y="0"/>
                </a:lnTo>
                <a:lnTo>
                  <a:pt x="1684372" y="646378"/>
                </a:lnTo>
                <a:lnTo>
                  <a:pt x="0" y="6463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9487376">
            <a:off x="16657711" y="8149356"/>
            <a:ext cx="827616" cy="498074"/>
          </a:xfrm>
          <a:custGeom>
            <a:avLst/>
            <a:gdLst/>
            <a:ahLst/>
            <a:cxnLst/>
            <a:rect r="r" b="b" t="t" l="l"/>
            <a:pathLst>
              <a:path h="498074" w="827616">
                <a:moveTo>
                  <a:pt x="0" y="0"/>
                </a:moveTo>
                <a:lnTo>
                  <a:pt x="827615" y="0"/>
                </a:lnTo>
                <a:lnTo>
                  <a:pt x="827615" y="498074"/>
                </a:lnTo>
                <a:lnTo>
                  <a:pt x="0" y="4980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586146">
            <a:off x="11288831" y="9497782"/>
            <a:ext cx="1933065" cy="741814"/>
          </a:xfrm>
          <a:custGeom>
            <a:avLst/>
            <a:gdLst/>
            <a:ahLst/>
            <a:cxnLst/>
            <a:rect r="r" b="b" t="t" l="l"/>
            <a:pathLst>
              <a:path h="741814" w="1933065">
                <a:moveTo>
                  <a:pt x="0" y="0"/>
                </a:moveTo>
                <a:lnTo>
                  <a:pt x="1933065" y="0"/>
                </a:lnTo>
                <a:lnTo>
                  <a:pt x="1933065" y="741814"/>
                </a:lnTo>
                <a:lnTo>
                  <a:pt x="0" y="7418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32322" y="4847122"/>
            <a:ext cx="592757" cy="59275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29F02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83051" y="2672848"/>
            <a:ext cx="592757" cy="59275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29F02"/>
              </a:solidFill>
              <a:prstDash val="lgDash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9240" y="592479"/>
            <a:ext cx="7828500" cy="78285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E7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63588" y="1046254"/>
            <a:ext cx="6933575" cy="9708947"/>
          </a:xfrm>
          <a:custGeom>
            <a:avLst/>
            <a:gdLst/>
            <a:ahLst/>
            <a:cxnLst/>
            <a:rect r="r" b="b" t="t" l="l"/>
            <a:pathLst>
              <a:path h="9708947" w="6933575">
                <a:moveTo>
                  <a:pt x="0" y="0"/>
                </a:moveTo>
                <a:lnTo>
                  <a:pt x="6933576" y="0"/>
                </a:lnTo>
                <a:lnTo>
                  <a:pt x="6933576" y="9708947"/>
                </a:lnTo>
                <a:lnTo>
                  <a:pt x="0" y="9708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15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86600">
            <a:off x="11435916" y="1847992"/>
            <a:ext cx="695470" cy="1199086"/>
          </a:xfrm>
          <a:custGeom>
            <a:avLst/>
            <a:gdLst/>
            <a:ahLst/>
            <a:cxnLst/>
            <a:rect r="r" b="b" t="t" l="l"/>
            <a:pathLst>
              <a:path h="1199086" w="695470">
                <a:moveTo>
                  <a:pt x="0" y="0"/>
                </a:moveTo>
                <a:lnTo>
                  <a:pt x="695470" y="0"/>
                </a:lnTo>
                <a:lnTo>
                  <a:pt x="695470" y="1199086"/>
                </a:lnTo>
                <a:lnTo>
                  <a:pt x="0" y="119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83324" y="1333428"/>
            <a:ext cx="6702761" cy="11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3C2547"/>
                </a:solidFill>
                <a:latin typeface="More Sugar"/>
                <a:ea typeface="More Sugar"/>
                <a:cs typeface="More Sugar"/>
                <a:sym typeface="More Sugar"/>
              </a:rPr>
              <a:t>Agenda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18726">
            <a:off x="8188105" y="1831069"/>
            <a:ext cx="1071688" cy="644961"/>
          </a:xfrm>
          <a:custGeom>
            <a:avLst/>
            <a:gdLst/>
            <a:ahLst/>
            <a:cxnLst/>
            <a:rect r="r" b="b" t="t" l="l"/>
            <a:pathLst>
              <a:path h="644961" w="1071688">
                <a:moveTo>
                  <a:pt x="0" y="0"/>
                </a:moveTo>
                <a:lnTo>
                  <a:pt x="1071688" y="0"/>
                </a:lnTo>
                <a:lnTo>
                  <a:pt x="1071688" y="644961"/>
                </a:lnTo>
                <a:lnTo>
                  <a:pt x="0" y="64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636853">
            <a:off x="174207" y="9188154"/>
            <a:ext cx="1933065" cy="741814"/>
          </a:xfrm>
          <a:custGeom>
            <a:avLst/>
            <a:gdLst/>
            <a:ahLst/>
            <a:cxnLst/>
            <a:rect r="r" b="b" t="t" l="l"/>
            <a:pathLst>
              <a:path h="741814" w="1933065">
                <a:moveTo>
                  <a:pt x="0" y="0"/>
                </a:moveTo>
                <a:lnTo>
                  <a:pt x="1933065" y="0"/>
                </a:lnTo>
                <a:lnTo>
                  <a:pt x="1933065" y="741814"/>
                </a:lnTo>
                <a:lnTo>
                  <a:pt x="0" y="7418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717691" y="1046254"/>
            <a:ext cx="710050" cy="71005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BA698"/>
              </a:solidFill>
              <a:prstDash val="lgDash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40587" y="3111707"/>
            <a:ext cx="4842398" cy="1029177"/>
            <a:chOff x="0" y="0"/>
            <a:chExt cx="1275364" cy="2710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5364" cy="271059"/>
            </a:xfrm>
            <a:custGeom>
              <a:avLst/>
              <a:gdLst/>
              <a:ahLst/>
              <a:cxnLst/>
              <a:rect r="r" b="b" t="t" l="l"/>
              <a:pathLst>
                <a:path h="271059" w="1275364">
                  <a:moveTo>
                    <a:pt x="81538" y="0"/>
                  </a:moveTo>
                  <a:lnTo>
                    <a:pt x="1193826" y="0"/>
                  </a:lnTo>
                  <a:cubicBezTo>
                    <a:pt x="1215452" y="0"/>
                    <a:pt x="1236191" y="8591"/>
                    <a:pt x="1251482" y="23882"/>
                  </a:cubicBezTo>
                  <a:cubicBezTo>
                    <a:pt x="1266774" y="39173"/>
                    <a:pt x="1275364" y="59913"/>
                    <a:pt x="1275364" y="81538"/>
                  </a:cubicBezTo>
                  <a:lnTo>
                    <a:pt x="1275364" y="189521"/>
                  </a:lnTo>
                  <a:cubicBezTo>
                    <a:pt x="1275364" y="211146"/>
                    <a:pt x="1266774" y="231886"/>
                    <a:pt x="1251482" y="247177"/>
                  </a:cubicBezTo>
                  <a:cubicBezTo>
                    <a:pt x="1236191" y="262468"/>
                    <a:pt x="1215452" y="271059"/>
                    <a:pt x="1193826" y="271059"/>
                  </a:cubicBezTo>
                  <a:lnTo>
                    <a:pt x="81538" y="271059"/>
                  </a:lnTo>
                  <a:cubicBezTo>
                    <a:pt x="59913" y="271059"/>
                    <a:pt x="39173" y="262468"/>
                    <a:pt x="23882" y="247177"/>
                  </a:cubicBezTo>
                  <a:cubicBezTo>
                    <a:pt x="8591" y="231886"/>
                    <a:pt x="0" y="211146"/>
                    <a:pt x="0" y="189521"/>
                  </a:cubicBezTo>
                  <a:lnTo>
                    <a:pt x="0" y="81538"/>
                  </a:lnTo>
                  <a:cubicBezTo>
                    <a:pt x="0" y="59913"/>
                    <a:pt x="8591" y="39173"/>
                    <a:pt x="23882" y="23882"/>
                  </a:cubicBezTo>
                  <a:cubicBezTo>
                    <a:pt x="39173" y="8591"/>
                    <a:pt x="59913" y="0"/>
                    <a:pt x="81538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75364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83324" y="3097419"/>
            <a:ext cx="1029177" cy="1066050"/>
            <a:chOff x="0" y="0"/>
            <a:chExt cx="812800" cy="8419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440587" y="4311999"/>
            <a:ext cx="4842398" cy="1029177"/>
            <a:chOff x="0" y="0"/>
            <a:chExt cx="1275364" cy="27105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75364" cy="271059"/>
            </a:xfrm>
            <a:custGeom>
              <a:avLst/>
              <a:gdLst/>
              <a:ahLst/>
              <a:cxnLst/>
              <a:rect r="r" b="b" t="t" l="l"/>
              <a:pathLst>
                <a:path h="271059" w="1275364">
                  <a:moveTo>
                    <a:pt x="81538" y="0"/>
                  </a:moveTo>
                  <a:lnTo>
                    <a:pt x="1193826" y="0"/>
                  </a:lnTo>
                  <a:cubicBezTo>
                    <a:pt x="1215452" y="0"/>
                    <a:pt x="1236191" y="8591"/>
                    <a:pt x="1251482" y="23882"/>
                  </a:cubicBezTo>
                  <a:cubicBezTo>
                    <a:pt x="1266774" y="39173"/>
                    <a:pt x="1275364" y="59913"/>
                    <a:pt x="1275364" y="81538"/>
                  </a:cubicBezTo>
                  <a:lnTo>
                    <a:pt x="1275364" y="189521"/>
                  </a:lnTo>
                  <a:cubicBezTo>
                    <a:pt x="1275364" y="211146"/>
                    <a:pt x="1266774" y="231886"/>
                    <a:pt x="1251482" y="247177"/>
                  </a:cubicBezTo>
                  <a:cubicBezTo>
                    <a:pt x="1236191" y="262468"/>
                    <a:pt x="1215452" y="271059"/>
                    <a:pt x="1193826" y="271059"/>
                  </a:cubicBezTo>
                  <a:lnTo>
                    <a:pt x="81538" y="271059"/>
                  </a:lnTo>
                  <a:cubicBezTo>
                    <a:pt x="59913" y="271059"/>
                    <a:pt x="39173" y="262468"/>
                    <a:pt x="23882" y="247177"/>
                  </a:cubicBezTo>
                  <a:cubicBezTo>
                    <a:pt x="8591" y="231886"/>
                    <a:pt x="0" y="211146"/>
                    <a:pt x="0" y="189521"/>
                  </a:cubicBezTo>
                  <a:lnTo>
                    <a:pt x="0" y="81538"/>
                  </a:lnTo>
                  <a:cubicBezTo>
                    <a:pt x="0" y="59913"/>
                    <a:pt x="8591" y="39173"/>
                    <a:pt x="23882" y="23882"/>
                  </a:cubicBezTo>
                  <a:cubicBezTo>
                    <a:pt x="39173" y="8591"/>
                    <a:pt x="59913" y="0"/>
                    <a:pt x="81538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275364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83324" y="4297712"/>
            <a:ext cx="1029177" cy="1066050"/>
            <a:chOff x="0" y="0"/>
            <a:chExt cx="812800" cy="8419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440587" y="5512291"/>
            <a:ext cx="4842398" cy="1029177"/>
            <a:chOff x="0" y="0"/>
            <a:chExt cx="1275364" cy="27105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75364" cy="271059"/>
            </a:xfrm>
            <a:custGeom>
              <a:avLst/>
              <a:gdLst/>
              <a:ahLst/>
              <a:cxnLst/>
              <a:rect r="r" b="b" t="t" l="l"/>
              <a:pathLst>
                <a:path h="271059" w="1275364">
                  <a:moveTo>
                    <a:pt x="81538" y="0"/>
                  </a:moveTo>
                  <a:lnTo>
                    <a:pt x="1193826" y="0"/>
                  </a:lnTo>
                  <a:cubicBezTo>
                    <a:pt x="1215452" y="0"/>
                    <a:pt x="1236191" y="8591"/>
                    <a:pt x="1251482" y="23882"/>
                  </a:cubicBezTo>
                  <a:cubicBezTo>
                    <a:pt x="1266774" y="39173"/>
                    <a:pt x="1275364" y="59913"/>
                    <a:pt x="1275364" y="81538"/>
                  </a:cubicBezTo>
                  <a:lnTo>
                    <a:pt x="1275364" y="189521"/>
                  </a:lnTo>
                  <a:cubicBezTo>
                    <a:pt x="1275364" y="211146"/>
                    <a:pt x="1266774" y="231886"/>
                    <a:pt x="1251482" y="247177"/>
                  </a:cubicBezTo>
                  <a:cubicBezTo>
                    <a:pt x="1236191" y="262468"/>
                    <a:pt x="1215452" y="271059"/>
                    <a:pt x="1193826" y="271059"/>
                  </a:cubicBezTo>
                  <a:lnTo>
                    <a:pt x="81538" y="271059"/>
                  </a:lnTo>
                  <a:cubicBezTo>
                    <a:pt x="59913" y="271059"/>
                    <a:pt x="39173" y="262468"/>
                    <a:pt x="23882" y="247177"/>
                  </a:cubicBezTo>
                  <a:cubicBezTo>
                    <a:pt x="8591" y="231886"/>
                    <a:pt x="0" y="211146"/>
                    <a:pt x="0" y="189521"/>
                  </a:cubicBezTo>
                  <a:lnTo>
                    <a:pt x="0" y="81538"/>
                  </a:lnTo>
                  <a:cubicBezTo>
                    <a:pt x="0" y="59913"/>
                    <a:pt x="8591" y="39173"/>
                    <a:pt x="23882" y="23882"/>
                  </a:cubicBezTo>
                  <a:cubicBezTo>
                    <a:pt x="39173" y="8591"/>
                    <a:pt x="59913" y="0"/>
                    <a:pt x="81538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275364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283324" y="5475419"/>
            <a:ext cx="1029177" cy="1066050"/>
            <a:chOff x="0" y="0"/>
            <a:chExt cx="812800" cy="8419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3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4639332" y="3392933"/>
            <a:ext cx="24449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Introduction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21355" y="4597374"/>
            <a:ext cx="388086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 Statement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763489" y="5788851"/>
            <a:ext cx="419659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System Architecture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629109" y="8335337"/>
            <a:ext cx="710050" cy="710050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BA698"/>
              </a:solidFill>
              <a:prstDash val="lgDash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283324" y="6655768"/>
            <a:ext cx="1029177" cy="1066050"/>
            <a:chOff x="0" y="0"/>
            <a:chExt cx="812800" cy="84192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4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283324" y="7887954"/>
            <a:ext cx="1029177" cy="1066050"/>
            <a:chOff x="0" y="0"/>
            <a:chExt cx="812800" cy="84192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5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440587" y="6712918"/>
            <a:ext cx="4842398" cy="1029177"/>
            <a:chOff x="0" y="0"/>
            <a:chExt cx="1275364" cy="27105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275364" cy="271059"/>
            </a:xfrm>
            <a:custGeom>
              <a:avLst/>
              <a:gdLst/>
              <a:ahLst/>
              <a:cxnLst/>
              <a:rect r="r" b="b" t="t" l="l"/>
              <a:pathLst>
                <a:path h="271059" w="1275364">
                  <a:moveTo>
                    <a:pt x="81538" y="0"/>
                  </a:moveTo>
                  <a:lnTo>
                    <a:pt x="1193826" y="0"/>
                  </a:lnTo>
                  <a:cubicBezTo>
                    <a:pt x="1215452" y="0"/>
                    <a:pt x="1236191" y="8591"/>
                    <a:pt x="1251482" y="23882"/>
                  </a:cubicBezTo>
                  <a:cubicBezTo>
                    <a:pt x="1266774" y="39173"/>
                    <a:pt x="1275364" y="59913"/>
                    <a:pt x="1275364" y="81538"/>
                  </a:cubicBezTo>
                  <a:lnTo>
                    <a:pt x="1275364" y="189521"/>
                  </a:lnTo>
                  <a:cubicBezTo>
                    <a:pt x="1275364" y="211146"/>
                    <a:pt x="1266774" y="231886"/>
                    <a:pt x="1251482" y="247177"/>
                  </a:cubicBezTo>
                  <a:cubicBezTo>
                    <a:pt x="1236191" y="262468"/>
                    <a:pt x="1215452" y="271059"/>
                    <a:pt x="1193826" y="271059"/>
                  </a:cubicBezTo>
                  <a:lnTo>
                    <a:pt x="81538" y="271059"/>
                  </a:lnTo>
                  <a:cubicBezTo>
                    <a:pt x="59913" y="271059"/>
                    <a:pt x="39173" y="262468"/>
                    <a:pt x="23882" y="247177"/>
                  </a:cubicBezTo>
                  <a:cubicBezTo>
                    <a:pt x="8591" y="231886"/>
                    <a:pt x="0" y="211146"/>
                    <a:pt x="0" y="189521"/>
                  </a:cubicBezTo>
                  <a:lnTo>
                    <a:pt x="0" y="81538"/>
                  </a:lnTo>
                  <a:cubicBezTo>
                    <a:pt x="0" y="59913"/>
                    <a:pt x="8591" y="39173"/>
                    <a:pt x="23882" y="23882"/>
                  </a:cubicBezTo>
                  <a:cubicBezTo>
                    <a:pt x="39173" y="8591"/>
                    <a:pt x="59913" y="0"/>
                    <a:pt x="81538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275364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3763489" y="6989478"/>
            <a:ext cx="419659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Features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3455376" y="7924827"/>
            <a:ext cx="4842398" cy="1029177"/>
            <a:chOff x="0" y="0"/>
            <a:chExt cx="1275364" cy="27105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275364" cy="271059"/>
            </a:xfrm>
            <a:custGeom>
              <a:avLst/>
              <a:gdLst/>
              <a:ahLst/>
              <a:cxnLst/>
              <a:rect r="r" b="b" t="t" l="l"/>
              <a:pathLst>
                <a:path h="271059" w="1275364">
                  <a:moveTo>
                    <a:pt x="81538" y="0"/>
                  </a:moveTo>
                  <a:lnTo>
                    <a:pt x="1193826" y="0"/>
                  </a:lnTo>
                  <a:cubicBezTo>
                    <a:pt x="1215452" y="0"/>
                    <a:pt x="1236191" y="8591"/>
                    <a:pt x="1251482" y="23882"/>
                  </a:cubicBezTo>
                  <a:cubicBezTo>
                    <a:pt x="1266774" y="39173"/>
                    <a:pt x="1275364" y="59913"/>
                    <a:pt x="1275364" y="81538"/>
                  </a:cubicBezTo>
                  <a:lnTo>
                    <a:pt x="1275364" y="189521"/>
                  </a:lnTo>
                  <a:cubicBezTo>
                    <a:pt x="1275364" y="211146"/>
                    <a:pt x="1266774" y="231886"/>
                    <a:pt x="1251482" y="247177"/>
                  </a:cubicBezTo>
                  <a:cubicBezTo>
                    <a:pt x="1236191" y="262468"/>
                    <a:pt x="1215452" y="271059"/>
                    <a:pt x="1193826" y="271059"/>
                  </a:cubicBezTo>
                  <a:lnTo>
                    <a:pt x="81538" y="271059"/>
                  </a:lnTo>
                  <a:cubicBezTo>
                    <a:pt x="59913" y="271059"/>
                    <a:pt x="39173" y="262468"/>
                    <a:pt x="23882" y="247177"/>
                  </a:cubicBezTo>
                  <a:cubicBezTo>
                    <a:pt x="8591" y="231886"/>
                    <a:pt x="0" y="211146"/>
                    <a:pt x="0" y="189521"/>
                  </a:cubicBezTo>
                  <a:lnTo>
                    <a:pt x="0" y="81538"/>
                  </a:lnTo>
                  <a:cubicBezTo>
                    <a:pt x="0" y="59913"/>
                    <a:pt x="8591" y="39173"/>
                    <a:pt x="23882" y="23882"/>
                  </a:cubicBezTo>
                  <a:cubicBezTo>
                    <a:pt x="39173" y="8591"/>
                    <a:pt x="59913" y="0"/>
                    <a:pt x="81538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275364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3778278" y="8201386"/>
            <a:ext cx="419659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Limitations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35723" y="1096812"/>
            <a:ext cx="8823577" cy="2200942"/>
            <a:chOff x="0" y="0"/>
            <a:chExt cx="2323905" cy="579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3905" cy="579672"/>
            </a:xfrm>
            <a:custGeom>
              <a:avLst/>
              <a:gdLst/>
              <a:ahLst/>
              <a:cxnLst/>
              <a:rect r="r" b="b" t="t" l="l"/>
              <a:pathLst>
                <a:path h="579672" w="2323905">
                  <a:moveTo>
                    <a:pt x="44748" y="0"/>
                  </a:moveTo>
                  <a:lnTo>
                    <a:pt x="2279157" y="0"/>
                  </a:lnTo>
                  <a:cubicBezTo>
                    <a:pt x="2303871" y="0"/>
                    <a:pt x="2323905" y="20034"/>
                    <a:pt x="2323905" y="44748"/>
                  </a:cubicBezTo>
                  <a:lnTo>
                    <a:pt x="2323905" y="534924"/>
                  </a:lnTo>
                  <a:cubicBezTo>
                    <a:pt x="2323905" y="559638"/>
                    <a:pt x="2303871" y="579672"/>
                    <a:pt x="2279157" y="579672"/>
                  </a:cubicBezTo>
                  <a:lnTo>
                    <a:pt x="44748" y="579672"/>
                  </a:lnTo>
                  <a:cubicBezTo>
                    <a:pt x="20034" y="579672"/>
                    <a:pt x="0" y="559638"/>
                    <a:pt x="0" y="534924"/>
                  </a:cubicBezTo>
                  <a:lnTo>
                    <a:pt x="0" y="44748"/>
                  </a:lnTo>
                  <a:cubicBezTo>
                    <a:pt x="0" y="20034"/>
                    <a:pt x="20034" y="0"/>
                    <a:pt x="44748" y="0"/>
                  </a:cubicBezTo>
                  <a:close/>
                </a:path>
              </a:pathLst>
            </a:custGeom>
            <a:solidFill>
              <a:srgbClr val="F8E7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23905" cy="617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3387" y="3653707"/>
            <a:ext cx="10805913" cy="5782265"/>
            <a:chOff x="0" y="0"/>
            <a:chExt cx="2846002" cy="15229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002" cy="1522901"/>
            </a:xfrm>
            <a:custGeom>
              <a:avLst/>
              <a:gdLst/>
              <a:ahLst/>
              <a:cxnLst/>
              <a:rect r="r" b="b" t="t" l="l"/>
              <a:pathLst>
                <a:path h="1522901" w="2846002">
                  <a:moveTo>
                    <a:pt x="36539" y="0"/>
                  </a:moveTo>
                  <a:lnTo>
                    <a:pt x="2809463" y="0"/>
                  </a:lnTo>
                  <a:cubicBezTo>
                    <a:pt x="2819154" y="0"/>
                    <a:pt x="2828448" y="3850"/>
                    <a:pt x="2835300" y="10702"/>
                  </a:cubicBezTo>
                  <a:cubicBezTo>
                    <a:pt x="2842152" y="17554"/>
                    <a:pt x="2846002" y="26848"/>
                    <a:pt x="2846002" y="36539"/>
                  </a:cubicBezTo>
                  <a:lnTo>
                    <a:pt x="2846002" y="1486362"/>
                  </a:lnTo>
                  <a:cubicBezTo>
                    <a:pt x="2846002" y="1496053"/>
                    <a:pt x="2842152" y="1505347"/>
                    <a:pt x="2835300" y="1512199"/>
                  </a:cubicBezTo>
                  <a:cubicBezTo>
                    <a:pt x="2828448" y="1519051"/>
                    <a:pt x="2819154" y="1522901"/>
                    <a:pt x="2809463" y="1522901"/>
                  </a:cubicBezTo>
                  <a:lnTo>
                    <a:pt x="36539" y="1522901"/>
                  </a:lnTo>
                  <a:cubicBezTo>
                    <a:pt x="16359" y="1522901"/>
                    <a:pt x="0" y="1506542"/>
                    <a:pt x="0" y="1486362"/>
                  </a:cubicBezTo>
                  <a:lnTo>
                    <a:pt x="0" y="36539"/>
                  </a:lnTo>
                  <a:cubicBezTo>
                    <a:pt x="0" y="26848"/>
                    <a:pt x="3850" y="17554"/>
                    <a:pt x="10702" y="10702"/>
                  </a:cubicBezTo>
                  <a:cubicBezTo>
                    <a:pt x="17554" y="3850"/>
                    <a:pt x="26848" y="0"/>
                    <a:pt x="36539" y="0"/>
                  </a:cubicBezTo>
                  <a:close/>
                </a:path>
              </a:pathLst>
            </a:custGeom>
            <a:solidFill>
              <a:srgbClr val="F8E7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002" cy="1561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414483" y="4091738"/>
            <a:ext cx="7936892" cy="1029177"/>
            <a:chOff x="0" y="0"/>
            <a:chExt cx="2090375" cy="2710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0375" cy="271059"/>
            </a:xfrm>
            <a:custGeom>
              <a:avLst/>
              <a:gdLst/>
              <a:ahLst/>
              <a:cxnLst/>
              <a:rect r="r" b="b" t="t" l="l"/>
              <a:pathLst>
                <a:path h="271059" w="2090375">
                  <a:moveTo>
                    <a:pt x="49747" y="0"/>
                  </a:moveTo>
                  <a:lnTo>
                    <a:pt x="2040628" y="0"/>
                  </a:lnTo>
                  <a:cubicBezTo>
                    <a:pt x="2053821" y="0"/>
                    <a:pt x="2066475" y="5241"/>
                    <a:pt x="2075804" y="14571"/>
                  </a:cubicBezTo>
                  <a:cubicBezTo>
                    <a:pt x="2085134" y="23900"/>
                    <a:pt x="2090375" y="36553"/>
                    <a:pt x="2090375" y="49747"/>
                  </a:cubicBezTo>
                  <a:lnTo>
                    <a:pt x="2090375" y="221312"/>
                  </a:lnTo>
                  <a:cubicBezTo>
                    <a:pt x="2090375" y="248786"/>
                    <a:pt x="2068102" y="271059"/>
                    <a:pt x="2040628" y="271059"/>
                  </a:cubicBezTo>
                  <a:lnTo>
                    <a:pt x="49747" y="271059"/>
                  </a:lnTo>
                  <a:cubicBezTo>
                    <a:pt x="22273" y="271059"/>
                    <a:pt x="0" y="248786"/>
                    <a:pt x="0" y="221312"/>
                  </a:cubicBezTo>
                  <a:lnTo>
                    <a:pt x="0" y="49747"/>
                  </a:lnTo>
                  <a:cubicBezTo>
                    <a:pt x="0" y="22273"/>
                    <a:pt x="22273" y="0"/>
                    <a:pt x="49747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90375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57220" y="4077450"/>
            <a:ext cx="1029177" cy="1066050"/>
            <a:chOff x="0" y="0"/>
            <a:chExt cx="812800" cy="8419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414483" y="6529927"/>
            <a:ext cx="7936892" cy="1029177"/>
            <a:chOff x="0" y="0"/>
            <a:chExt cx="2090375" cy="2710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0375" cy="271059"/>
            </a:xfrm>
            <a:custGeom>
              <a:avLst/>
              <a:gdLst/>
              <a:ahLst/>
              <a:cxnLst/>
              <a:rect r="r" b="b" t="t" l="l"/>
              <a:pathLst>
                <a:path h="271059" w="2090375">
                  <a:moveTo>
                    <a:pt x="49747" y="0"/>
                  </a:moveTo>
                  <a:lnTo>
                    <a:pt x="2040628" y="0"/>
                  </a:lnTo>
                  <a:cubicBezTo>
                    <a:pt x="2053821" y="0"/>
                    <a:pt x="2066475" y="5241"/>
                    <a:pt x="2075804" y="14571"/>
                  </a:cubicBezTo>
                  <a:cubicBezTo>
                    <a:pt x="2085134" y="23900"/>
                    <a:pt x="2090375" y="36553"/>
                    <a:pt x="2090375" y="49747"/>
                  </a:cubicBezTo>
                  <a:lnTo>
                    <a:pt x="2090375" y="221312"/>
                  </a:lnTo>
                  <a:cubicBezTo>
                    <a:pt x="2090375" y="248786"/>
                    <a:pt x="2068102" y="271059"/>
                    <a:pt x="2040628" y="271059"/>
                  </a:cubicBezTo>
                  <a:lnTo>
                    <a:pt x="49747" y="271059"/>
                  </a:lnTo>
                  <a:cubicBezTo>
                    <a:pt x="22273" y="271059"/>
                    <a:pt x="0" y="248786"/>
                    <a:pt x="0" y="221312"/>
                  </a:cubicBezTo>
                  <a:lnTo>
                    <a:pt x="0" y="49747"/>
                  </a:lnTo>
                  <a:cubicBezTo>
                    <a:pt x="0" y="22273"/>
                    <a:pt x="22273" y="0"/>
                    <a:pt x="49747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90375" cy="30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57220" y="6515639"/>
            <a:ext cx="1029177" cy="1066050"/>
            <a:chOff x="0" y="0"/>
            <a:chExt cx="812800" cy="84192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41921"/>
            </a:xfrm>
            <a:custGeom>
              <a:avLst/>
              <a:gdLst/>
              <a:ahLst/>
              <a:cxnLst/>
              <a:rect r="r" b="b" t="t" l="l"/>
              <a:pathLst>
                <a:path h="841921" w="812800">
                  <a:moveTo>
                    <a:pt x="406400" y="0"/>
                  </a:moveTo>
                  <a:cubicBezTo>
                    <a:pt x="181951" y="0"/>
                    <a:pt x="0" y="188470"/>
                    <a:pt x="0" y="420960"/>
                  </a:cubicBezTo>
                  <a:cubicBezTo>
                    <a:pt x="0" y="653450"/>
                    <a:pt x="181951" y="841921"/>
                    <a:pt x="406400" y="841921"/>
                  </a:cubicBezTo>
                  <a:cubicBezTo>
                    <a:pt x="630849" y="841921"/>
                    <a:pt x="812800" y="653450"/>
                    <a:pt x="812800" y="420960"/>
                  </a:cubicBezTo>
                  <a:cubicBezTo>
                    <a:pt x="812800" y="1884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730"/>
              <a:ext cx="660400" cy="76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513959" y="9258300"/>
            <a:ext cx="7828500" cy="78285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69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true" flipV="false" rot="0">
            <a:off x="954647" y="3762243"/>
            <a:ext cx="4891287" cy="4954342"/>
          </a:xfrm>
          <a:custGeom>
            <a:avLst/>
            <a:gdLst/>
            <a:ahLst/>
            <a:cxnLst/>
            <a:rect r="r" b="b" t="t" l="l"/>
            <a:pathLst>
              <a:path h="4954342" w="4891287">
                <a:moveTo>
                  <a:pt x="4891287" y="0"/>
                </a:moveTo>
                <a:lnTo>
                  <a:pt x="0" y="0"/>
                </a:lnTo>
                <a:lnTo>
                  <a:pt x="0" y="4954343"/>
                </a:lnTo>
                <a:lnTo>
                  <a:pt x="4891287" y="4954343"/>
                </a:lnTo>
                <a:lnTo>
                  <a:pt x="48912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5033">
            <a:off x="4713580" y="2224535"/>
            <a:ext cx="1028556" cy="1773373"/>
          </a:xfrm>
          <a:custGeom>
            <a:avLst/>
            <a:gdLst/>
            <a:ahLst/>
            <a:cxnLst/>
            <a:rect r="r" b="b" t="t" l="l"/>
            <a:pathLst>
              <a:path h="1773373" w="1028556">
                <a:moveTo>
                  <a:pt x="0" y="0"/>
                </a:moveTo>
                <a:lnTo>
                  <a:pt x="1028557" y="0"/>
                </a:lnTo>
                <a:lnTo>
                  <a:pt x="1028557" y="1773374"/>
                </a:lnTo>
                <a:lnTo>
                  <a:pt x="0" y="1773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221696">
            <a:off x="3637795" y="962776"/>
            <a:ext cx="827616" cy="498074"/>
          </a:xfrm>
          <a:custGeom>
            <a:avLst/>
            <a:gdLst/>
            <a:ahLst/>
            <a:cxnLst/>
            <a:rect r="r" b="b" t="t" l="l"/>
            <a:pathLst>
              <a:path h="498074" w="827616">
                <a:moveTo>
                  <a:pt x="0" y="0"/>
                </a:moveTo>
                <a:lnTo>
                  <a:pt x="827616" y="0"/>
                </a:lnTo>
                <a:lnTo>
                  <a:pt x="827616" y="498074"/>
                </a:lnTo>
                <a:lnTo>
                  <a:pt x="0" y="498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586146">
            <a:off x="14397120" y="9495342"/>
            <a:ext cx="1933065" cy="741814"/>
          </a:xfrm>
          <a:custGeom>
            <a:avLst/>
            <a:gdLst/>
            <a:ahLst/>
            <a:cxnLst/>
            <a:rect r="r" b="b" t="t" l="l"/>
            <a:pathLst>
              <a:path h="741814" w="1933065">
                <a:moveTo>
                  <a:pt x="0" y="0"/>
                </a:moveTo>
                <a:lnTo>
                  <a:pt x="1933066" y="0"/>
                </a:lnTo>
                <a:lnTo>
                  <a:pt x="1933066" y="741814"/>
                </a:lnTo>
                <a:lnTo>
                  <a:pt x="0" y="7418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732322" y="2805296"/>
            <a:ext cx="592757" cy="59275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C2547"/>
              </a:solidFill>
              <a:prstDash val="lgDash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851828">
            <a:off x="2761797" y="2022477"/>
            <a:ext cx="729438" cy="1257652"/>
          </a:xfrm>
          <a:custGeom>
            <a:avLst/>
            <a:gdLst/>
            <a:ahLst/>
            <a:cxnLst/>
            <a:rect r="r" b="b" t="t" l="l"/>
            <a:pathLst>
              <a:path h="1257652" w="729438">
                <a:moveTo>
                  <a:pt x="0" y="0"/>
                </a:moveTo>
                <a:lnTo>
                  <a:pt x="729438" y="0"/>
                </a:lnTo>
                <a:lnTo>
                  <a:pt x="729438" y="1257652"/>
                </a:lnTo>
                <a:lnTo>
                  <a:pt x="0" y="1257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5289130" y="8499071"/>
            <a:ext cx="592757" cy="59275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29F02"/>
              </a:solidFill>
              <a:prstDash val="lgDash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655960" y="1028700"/>
            <a:ext cx="784408" cy="784408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9F0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8816531" y="4372964"/>
            <a:ext cx="699417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Project Overview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314541" y="5410739"/>
            <a:ext cx="9094154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platform for managing stock portfolios and conducting financial analysis.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14158" y="1646421"/>
            <a:ext cx="6666708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3C2547"/>
                </a:solidFill>
                <a:latin typeface="More Sugar"/>
                <a:ea typeface="More Sugar"/>
                <a:cs typeface="More Sugar"/>
                <a:sym typeface="More Sugar"/>
              </a:rPr>
              <a:t>Introduction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816531" y="6811153"/>
            <a:ext cx="699417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314541" y="7867439"/>
            <a:ext cx="9094154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simplify portfolio management and provide real-time stock data and insights for investors.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09991">
            <a:off x="1569610" y="9248558"/>
            <a:ext cx="2628966" cy="1008866"/>
          </a:xfrm>
          <a:custGeom>
            <a:avLst/>
            <a:gdLst/>
            <a:ahLst/>
            <a:cxnLst/>
            <a:rect r="r" b="b" t="t" l="l"/>
            <a:pathLst>
              <a:path h="1008866" w="2628966">
                <a:moveTo>
                  <a:pt x="0" y="0"/>
                </a:moveTo>
                <a:lnTo>
                  <a:pt x="2628965" y="0"/>
                </a:lnTo>
                <a:lnTo>
                  <a:pt x="2628965" y="1008866"/>
                </a:lnTo>
                <a:lnTo>
                  <a:pt x="0" y="1008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6505">
            <a:off x="12967539" y="4065452"/>
            <a:ext cx="4291761" cy="5120323"/>
          </a:xfrm>
          <a:custGeom>
            <a:avLst/>
            <a:gdLst/>
            <a:ahLst/>
            <a:cxnLst/>
            <a:rect r="r" b="b" t="t" l="l"/>
            <a:pathLst>
              <a:path h="5120323" w="4291761">
                <a:moveTo>
                  <a:pt x="0" y="0"/>
                </a:moveTo>
                <a:lnTo>
                  <a:pt x="4291761" y="0"/>
                </a:lnTo>
                <a:lnTo>
                  <a:pt x="4291761" y="5120322"/>
                </a:lnTo>
                <a:lnTo>
                  <a:pt x="0" y="512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74910">
            <a:off x="10920048" y="2320254"/>
            <a:ext cx="2086542" cy="3101617"/>
          </a:xfrm>
          <a:custGeom>
            <a:avLst/>
            <a:gdLst/>
            <a:ahLst/>
            <a:cxnLst/>
            <a:rect r="r" b="b" t="t" l="l"/>
            <a:pathLst>
              <a:path h="3101617" w="2086542">
                <a:moveTo>
                  <a:pt x="0" y="0"/>
                </a:moveTo>
                <a:lnTo>
                  <a:pt x="2086542" y="0"/>
                </a:lnTo>
                <a:lnTo>
                  <a:pt x="2086542" y="3101617"/>
                </a:lnTo>
                <a:lnTo>
                  <a:pt x="0" y="3101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8129" y="4525590"/>
            <a:ext cx="8381925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3631" indent="-341816" lvl="1">
              <a:lnSpc>
                <a:spcPts val="3799"/>
              </a:lnSpc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Challenges: Managing diverse stock portfolios is difficult with existing tools, which are either too complex or lack advanced features.</a:t>
            </a:r>
          </a:p>
          <a:p>
            <a:pPr algn="l">
              <a:lnSpc>
                <a:spcPts val="3799"/>
              </a:lnSpc>
            </a:pPr>
          </a:p>
          <a:p>
            <a:pPr algn="l" marL="683631" indent="-341816" lvl="1">
              <a:lnSpc>
                <a:spcPts val="3799"/>
              </a:lnSpc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Solution: Create a platform that is user-friendly but also powerful enough for in-depth financial analysis.</a:t>
            </a:r>
          </a:p>
          <a:p>
            <a:pPr algn="l">
              <a:lnSpc>
                <a:spcPts val="121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46978" y="1806435"/>
            <a:ext cx="7923076" cy="2200942"/>
            <a:chOff x="0" y="0"/>
            <a:chExt cx="2086736" cy="5796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86736" cy="579672"/>
            </a:xfrm>
            <a:custGeom>
              <a:avLst/>
              <a:gdLst/>
              <a:ahLst/>
              <a:cxnLst/>
              <a:rect r="r" b="b" t="t" l="l"/>
              <a:pathLst>
                <a:path h="579672" w="2086736">
                  <a:moveTo>
                    <a:pt x="49834" y="0"/>
                  </a:moveTo>
                  <a:lnTo>
                    <a:pt x="2036902" y="0"/>
                  </a:lnTo>
                  <a:cubicBezTo>
                    <a:pt x="2064425" y="0"/>
                    <a:pt x="2086736" y="22311"/>
                    <a:pt x="2086736" y="49834"/>
                  </a:cubicBezTo>
                  <a:lnTo>
                    <a:pt x="2086736" y="529838"/>
                  </a:lnTo>
                  <a:cubicBezTo>
                    <a:pt x="2086736" y="557361"/>
                    <a:pt x="2064425" y="579672"/>
                    <a:pt x="2036902" y="579672"/>
                  </a:cubicBezTo>
                  <a:lnTo>
                    <a:pt x="49834" y="579672"/>
                  </a:lnTo>
                  <a:cubicBezTo>
                    <a:pt x="22311" y="579672"/>
                    <a:pt x="0" y="557361"/>
                    <a:pt x="0" y="529838"/>
                  </a:cubicBezTo>
                  <a:lnTo>
                    <a:pt x="0" y="49834"/>
                  </a:lnTo>
                  <a:cubicBezTo>
                    <a:pt x="0" y="22311"/>
                    <a:pt x="22311" y="0"/>
                    <a:pt x="49834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86736" cy="617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08244" y="2460816"/>
            <a:ext cx="10400544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Problem Statement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785033">
            <a:off x="13897488" y="1821994"/>
            <a:ext cx="1028556" cy="1773373"/>
          </a:xfrm>
          <a:custGeom>
            <a:avLst/>
            <a:gdLst/>
            <a:ahLst/>
            <a:cxnLst/>
            <a:rect r="r" b="b" t="t" l="l"/>
            <a:pathLst>
              <a:path h="1773373" w="1028556">
                <a:moveTo>
                  <a:pt x="0" y="0"/>
                </a:moveTo>
                <a:lnTo>
                  <a:pt x="1028556" y="0"/>
                </a:lnTo>
                <a:lnTo>
                  <a:pt x="1028556" y="1773374"/>
                </a:lnTo>
                <a:lnTo>
                  <a:pt x="0" y="1773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997385">
            <a:off x="457231" y="3580520"/>
            <a:ext cx="1142939" cy="687841"/>
          </a:xfrm>
          <a:custGeom>
            <a:avLst/>
            <a:gdLst/>
            <a:ahLst/>
            <a:cxnLst/>
            <a:rect r="r" b="b" t="t" l="l"/>
            <a:pathLst>
              <a:path h="687841" w="1142939">
                <a:moveTo>
                  <a:pt x="0" y="0"/>
                </a:moveTo>
                <a:lnTo>
                  <a:pt x="1142938" y="0"/>
                </a:lnTo>
                <a:lnTo>
                  <a:pt x="1142938" y="687841"/>
                </a:lnTo>
                <a:lnTo>
                  <a:pt x="0" y="6878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100433" y="2060292"/>
            <a:ext cx="592757" cy="5927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C2547"/>
              </a:solidFill>
              <a:prstDash val="lg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178911" y="6576110"/>
            <a:ext cx="784408" cy="78440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54975" y="-2051755"/>
            <a:ext cx="3080455" cy="308045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254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09991">
            <a:off x="11786231" y="9367265"/>
            <a:ext cx="2628966" cy="1008866"/>
          </a:xfrm>
          <a:custGeom>
            <a:avLst/>
            <a:gdLst/>
            <a:ahLst/>
            <a:cxnLst/>
            <a:rect r="r" b="b" t="t" l="l"/>
            <a:pathLst>
              <a:path h="1008866" w="2628966">
                <a:moveTo>
                  <a:pt x="0" y="0"/>
                </a:moveTo>
                <a:lnTo>
                  <a:pt x="2628965" y="0"/>
                </a:lnTo>
                <a:lnTo>
                  <a:pt x="2628965" y="1008865"/>
                </a:lnTo>
                <a:lnTo>
                  <a:pt x="0" y="1008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32622" y="1806435"/>
            <a:ext cx="7923076" cy="2200942"/>
            <a:chOff x="0" y="0"/>
            <a:chExt cx="2086736" cy="5796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86736" cy="579672"/>
            </a:xfrm>
            <a:custGeom>
              <a:avLst/>
              <a:gdLst/>
              <a:ahLst/>
              <a:cxnLst/>
              <a:rect r="r" b="b" t="t" l="l"/>
              <a:pathLst>
                <a:path h="579672" w="2086736">
                  <a:moveTo>
                    <a:pt x="49834" y="0"/>
                  </a:moveTo>
                  <a:lnTo>
                    <a:pt x="2036902" y="0"/>
                  </a:lnTo>
                  <a:cubicBezTo>
                    <a:pt x="2064425" y="0"/>
                    <a:pt x="2086736" y="22311"/>
                    <a:pt x="2086736" y="49834"/>
                  </a:cubicBezTo>
                  <a:lnTo>
                    <a:pt x="2086736" y="529838"/>
                  </a:lnTo>
                  <a:cubicBezTo>
                    <a:pt x="2086736" y="557361"/>
                    <a:pt x="2064425" y="579672"/>
                    <a:pt x="2036902" y="579672"/>
                  </a:cubicBezTo>
                  <a:lnTo>
                    <a:pt x="49834" y="579672"/>
                  </a:lnTo>
                  <a:cubicBezTo>
                    <a:pt x="22311" y="579672"/>
                    <a:pt x="0" y="557361"/>
                    <a:pt x="0" y="529838"/>
                  </a:cubicBezTo>
                  <a:lnTo>
                    <a:pt x="0" y="49834"/>
                  </a:lnTo>
                  <a:cubicBezTo>
                    <a:pt x="0" y="22311"/>
                    <a:pt x="22311" y="0"/>
                    <a:pt x="49834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86736" cy="617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57103">
            <a:off x="3597799" y="2108212"/>
            <a:ext cx="806255" cy="1390094"/>
          </a:xfrm>
          <a:custGeom>
            <a:avLst/>
            <a:gdLst/>
            <a:ahLst/>
            <a:cxnLst/>
            <a:rect r="r" b="b" t="t" l="l"/>
            <a:pathLst>
              <a:path h="1390094" w="806255">
                <a:moveTo>
                  <a:pt x="0" y="0"/>
                </a:moveTo>
                <a:lnTo>
                  <a:pt x="806255" y="0"/>
                </a:lnTo>
                <a:lnTo>
                  <a:pt x="806255" y="1390094"/>
                </a:lnTo>
                <a:lnTo>
                  <a:pt x="0" y="139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97385">
            <a:off x="715947" y="3834377"/>
            <a:ext cx="1142939" cy="687841"/>
          </a:xfrm>
          <a:custGeom>
            <a:avLst/>
            <a:gdLst/>
            <a:ahLst/>
            <a:cxnLst/>
            <a:rect r="r" b="b" t="t" l="l"/>
            <a:pathLst>
              <a:path h="687841" w="1142939">
                <a:moveTo>
                  <a:pt x="0" y="0"/>
                </a:moveTo>
                <a:lnTo>
                  <a:pt x="1142938" y="0"/>
                </a:lnTo>
                <a:lnTo>
                  <a:pt x="1142938" y="687841"/>
                </a:lnTo>
                <a:lnTo>
                  <a:pt x="0" y="687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703635" y="1196231"/>
            <a:ext cx="592757" cy="59275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C2547"/>
              </a:solidFill>
              <a:prstDash val="lg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89411" y="7857262"/>
            <a:ext cx="1029821" cy="102982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69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24924" y="-843792"/>
            <a:ext cx="3647050" cy="364705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254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31170" y="3200465"/>
            <a:ext cx="6939513" cy="4882894"/>
          </a:xfrm>
          <a:custGeom>
            <a:avLst/>
            <a:gdLst/>
            <a:ahLst/>
            <a:cxnLst/>
            <a:rect r="r" b="b" t="t" l="l"/>
            <a:pathLst>
              <a:path h="4882894" w="6939513">
                <a:moveTo>
                  <a:pt x="0" y="0"/>
                </a:moveTo>
                <a:lnTo>
                  <a:pt x="6939513" y="0"/>
                </a:lnTo>
                <a:lnTo>
                  <a:pt x="6939513" y="4882894"/>
                </a:lnTo>
                <a:lnTo>
                  <a:pt x="0" y="488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65212">
            <a:off x="5872586" y="6376370"/>
            <a:ext cx="700295" cy="1207405"/>
          </a:xfrm>
          <a:custGeom>
            <a:avLst/>
            <a:gdLst/>
            <a:ahLst/>
            <a:cxnLst/>
            <a:rect r="r" b="b" t="t" l="l"/>
            <a:pathLst>
              <a:path h="1207405" w="700295">
                <a:moveTo>
                  <a:pt x="0" y="0"/>
                </a:moveTo>
                <a:lnTo>
                  <a:pt x="700295" y="0"/>
                </a:lnTo>
                <a:lnTo>
                  <a:pt x="700295" y="1207406"/>
                </a:lnTo>
                <a:lnTo>
                  <a:pt x="0" y="1207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2346669">
            <a:off x="4740092" y="8756476"/>
            <a:ext cx="1112600" cy="669583"/>
          </a:xfrm>
          <a:custGeom>
            <a:avLst/>
            <a:gdLst/>
            <a:ahLst/>
            <a:cxnLst/>
            <a:rect r="r" b="b" t="t" l="l"/>
            <a:pathLst>
              <a:path h="669583" w="1112600">
                <a:moveTo>
                  <a:pt x="0" y="0"/>
                </a:moveTo>
                <a:lnTo>
                  <a:pt x="1112600" y="0"/>
                </a:lnTo>
                <a:lnTo>
                  <a:pt x="1112600" y="669583"/>
                </a:lnTo>
                <a:lnTo>
                  <a:pt x="0" y="669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130948" y="4452566"/>
            <a:ext cx="8798774" cy="437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Service-Oriented Architecture: Explanation of the modular structure (models, repositories, services, controllers).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Flow: Backend provides API endpoints to the frontend; real-time data fetched from external API if missing in the database.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939498" y="1958214"/>
            <a:ext cx="5509322" cy="195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sz="69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949">
            <a:off x="12075435" y="-5499"/>
            <a:ext cx="2628966" cy="1008866"/>
          </a:xfrm>
          <a:custGeom>
            <a:avLst/>
            <a:gdLst/>
            <a:ahLst/>
            <a:cxnLst/>
            <a:rect r="r" b="b" t="t" l="l"/>
            <a:pathLst>
              <a:path h="1008866" w="2628966">
                <a:moveTo>
                  <a:pt x="0" y="0"/>
                </a:moveTo>
                <a:lnTo>
                  <a:pt x="2628965" y="0"/>
                </a:lnTo>
                <a:lnTo>
                  <a:pt x="2628965" y="1008865"/>
                </a:lnTo>
                <a:lnTo>
                  <a:pt x="0" y="1008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5456" y="4300653"/>
            <a:ext cx="7923076" cy="4161257"/>
            <a:chOff x="0" y="0"/>
            <a:chExt cx="2086736" cy="10959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86736" cy="1095969"/>
            </a:xfrm>
            <a:custGeom>
              <a:avLst/>
              <a:gdLst/>
              <a:ahLst/>
              <a:cxnLst/>
              <a:rect r="r" b="b" t="t" l="l"/>
              <a:pathLst>
                <a:path h="1095969" w="2086736">
                  <a:moveTo>
                    <a:pt x="49834" y="0"/>
                  </a:moveTo>
                  <a:lnTo>
                    <a:pt x="2036902" y="0"/>
                  </a:lnTo>
                  <a:cubicBezTo>
                    <a:pt x="2064425" y="0"/>
                    <a:pt x="2086736" y="22311"/>
                    <a:pt x="2086736" y="49834"/>
                  </a:cubicBezTo>
                  <a:lnTo>
                    <a:pt x="2086736" y="1046135"/>
                  </a:lnTo>
                  <a:cubicBezTo>
                    <a:pt x="2086736" y="1073657"/>
                    <a:pt x="2064425" y="1095969"/>
                    <a:pt x="2036902" y="1095969"/>
                  </a:cubicBezTo>
                  <a:lnTo>
                    <a:pt x="49834" y="1095969"/>
                  </a:lnTo>
                  <a:cubicBezTo>
                    <a:pt x="22311" y="1095969"/>
                    <a:pt x="0" y="1073657"/>
                    <a:pt x="0" y="1046135"/>
                  </a:cubicBezTo>
                  <a:lnTo>
                    <a:pt x="0" y="49834"/>
                  </a:lnTo>
                  <a:cubicBezTo>
                    <a:pt x="0" y="22311"/>
                    <a:pt x="22311" y="0"/>
                    <a:pt x="49834" y="0"/>
                  </a:cubicBezTo>
                  <a:close/>
                </a:path>
              </a:pathLst>
            </a:custGeom>
            <a:solidFill>
              <a:srgbClr val="F8E7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86736" cy="113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46978" y="1806435"/>
            <a:ext cx="7923076" cy="2200942"/>
            <a:chOff x="0" y="0"/>
            <a:chExt cx="2086736" cy="5796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86736" cy="579672"/>
            </a:xfrm>
            <a:custGeom>
              <a:avLst/>
              <a:gdLst/>
              <a:ahLst/>
              <a:cxnLst/>
              <a:rect r="r" b="b" t="t" l="l"/>
              <a:pathLst>
                <a:path h="579672" w="2086736">
                  <a:moveTo>
                    <a:pt x="49834" y="0"/>
                  </a:moveTo>
                  <a:lnTo>
                    <a:pt x="2036902" y="0"/>
                  </a:lnTo>
                  <a:cubicBezTo>
                    <a:pt x="2064425" y="0"/>
                    <a:pt x="2086736" y="22311"/>
                    <a:pt x="2086736" y="49834"/>
                  </a:cubicBezTo>
                  <a:lnTo>
                    <a:pt x="2086736" y="529838"/>
                  </a:lnTo>
                  <a:cubicBezTo>
                    <a:pt x="2086736" y="557361"/>
                    <a:pt x="2064425" y="579672"/>
                    <a:pt x="2036902" y="579672"/>
                  </a:cubicBezTo>
                  <a:lnTo>
                    <a:pt x="49834" y="579672"/>
                  </a:lnTo>
                  <a:cubicBezTo>
                    <a:pt x="22311" y="579672"/>
                    <a:pt x="0" y="557361"/>
                    <a:pt x="0" y="529838"/>
                  </a:cubicBezTo>
                  <a:lnTo>
                    <a:pt x="0" y="49834"/>
                  </a:lnTo>
                  <a:cubicBezTo>
                    <a:pt x="0" y="22311"/>
                    <a:pt x="22311" y="0"/>
                    <a:pt x="49834" y="0"/>
                  </a:cubicBezTo>
                  <a:close/>
                </a:path>
              </a:pathLst>
            </a:custGeom>
            <a:solidFill>
              <a:srgbClr val="F2532E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86736" cy="617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486630">
            <a:off x="14271102" y="2317086"/>
            <a:ext cx="885621" cy="1526932"/>
          </a:xfrm>
          <a:custGeom>
            <a:avLst/>
            <a:gdLst/>
            <a:ahLst/>
            <a:cxnLst/>
            <a:rect r="r" b="b" t="t" l="l"/>
            <a:pathLst>
              <a:path h="1526932" w="885621">
                <a:moveTo>
                  <a:pt x="0" y="0"/>
                </a:moveTo>
                <a:lnTo>
                  <a:pt x="885621" y="0"/>
                </a:lnTo>
                <a:lnTo>
                  <a:pt x="885621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60900">
            <a:off x="509369" y="6930249"/>
            <a:ext cx="1038663" cy="625086"/>
          </a:xfrm>
          <a:custGeom>
            <a:avLst/>
            <a:gdLst/>
            <a:ahLst/>
            <a:cxnLst/>
            <a:rect r="r" b="b" t="t" l="l"/>
            <a:pathLst>
              <a:path h="625086" w="1038663">
                <a:moveTo>
                  <a:pt x="0" y="0"/>
                </a:moveTo>
                <a:lnTo>
                  <a:pt x="1038662" y="0"/>
                </a:lnTo>
                <a:lnTo>
                  <a:pt x="1038662" y="625087"/>
                </a:lnTo>
                <a:lnTo>
                  <a:pt x="0" y="625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211311" y="3414620"/>
            <a:ext cx="592757" cy="59275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C2547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35759" y="6838100"/>
            <a:ext cx="1002310" cy="10023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29616" y="9185415"/>
            <a:ext cx="3080455" cy="308045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254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937963">
            <a:off x="13237025" y="4717470"/>
            <a:ext cx="4022275" cy="4677065"/>
          </a:xfrm>
          <a:custGeom>
            <a:avLst/>
            <a:gdLst/>
            <a:ahLst/>
            <a:cxnLst/>
            <a:rect r="r" b="b" t="t" l="l"/>
            <a:pathLst>
              <a:path h="4677065" w="4022275">
                <a:moveTo>
                  <a:pt x="0" y="0"/>
                </a:moveTo>
                <a:lnTo>
                  <a:pt x="4022275" y="0"/>
                </a:lnTo>
                <a:lnTo>
                  <a:pt x="4022275" y="4677064"/>
                </a:lnTo>
                <a:lnTo>
                  <a:pt x="0" y="4677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60550" y="739037"/>
            <a:ext cx="743594" cy="74359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6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1107778" y="2438612"/>
            <a:ext cx="1750794" cy="2870154"/>
          </a:xfrm>
          <a:custGeom>
            <a:avLst/>
            <a:gdLst/>
            <a:ahLst/>
            <a:cxnLst/>
            <a:rect r="r" b="b" t="t" l="l"/>
            <a:pathLst>
              <a:path h="2870154" w="1750794">
                <a:moveTo>
                  <a:pt x="0" y="0"/>
                </a:moveTo>
                <a:lnTo>
                  <a:pt x="1750795" y="0"/>
                </a:lnTo>
                <a:lnTo>
                  <a:pt x="1750795" y="2870155"/>
                </a:lnTo>
                <a:lnTo>
                  <a:pt x="0" y="28701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190778" y="5308767"/>
            <a:ext cx="7292431" cy="214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1302" indent="-380651" lvl="1">
              <a:lnSpc>
                <a:spcPts val="4231"/>
              </a:lnSpc>
              <a:buFont typeface="Arial"/>
              <a:buChar char="•"/>
            </a:pPr>
            <a:r>
              <a:rPr lang="en-US" sz="352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Real-Time Data</a:t>
            </a:r>
          </a:p>
          <a:p>
            <a:pPr algn="l" marL="761302" indent="-380651" lvl="1">
              <a:lnSpc>
                <a:spcPts val="4231"/>
              </a:lnSpc>
              <a:buFont typeface="Arial"/>
              <a:buChar char="•"/>
            </a:pPr>
            <a:r>
              <a:rPr lang="en-US" sz="352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Portfolio Management</a:t>
            </a:r>
          </a:p>
          <a:p>
            <a:pPr algn="l" marL="761302" indent="-380651" lvl="1">
              <a:lnSpc>
                <a:spcPts val="4231"/>
              </a:lnSpc>
              <a:buFont typeface="Arial"/>
              <a:buChar char="•"/>
            </a:pPr>
            <a:r>
              <a:rPr lang="en-US" sz="352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Financial Analysis</a:t>
            </a:r>
          </a:p>
          <a:p>
            <a:pPr algn="l">
              <a:lnSpc>
                <a:spcPts val="4231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2129947" y="2312863"/>
            <a:ext cx="7157137" cy="126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8799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Key Features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35723" y="1949858"/>
            <a:ext cx="8823577" cy="2200942"/>
            <a:chOff x="0" y="0"/>
            <a:chExt cx="2323905" cy="579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3905" cy="579672"/>
            </a:xfrm>
            <a:custGeom>
              <a:avLst/>
              <a:gdLst/>
              <a:ahLst/>
              <a:cxnLst/>
              <a:rect r="r" b="b" t="t" l="l"/>
              <a:pathLst>
                <a:path h="579672" w="2323905">
                  <a:moveTo>
                    <a:pt x="44748" y="0"/>
                  </a:moveTo>
                  <a:lnTo>
                    <a:pt x="2279157" y="0"/>
                  </a:lnTo>
                  <a:cubicBezTo>
                    <a:pt x="2303871" y="0"/>
                    <a:pt x="2323905" y="20034"/>
                    <a:pt x="2323905" y="44748"/>
                  </a:cubicBezTo>
                  <a:lnTo>
                    <a:pt x="2323905" y="534924"/>
                  </a:lnTo>
                  <a:cubicBezTo>
                    <a:pt x="2323905" y="559638"/>
                    <a:pt x="2303871" y="579672"/>
                    <a:pt x="2279157" y="579672"/>
                  </a:cubicBezTo>
                  <a:lnTo>
                    <a:pt x="44748" y="579672"/>
                  </a:lnTo>
                  <a:cubicBezTo>
                    <a:pt x="20034" y="579672"/>
                    <a:pt x="0" y="559638"/>
                    <a:pt x="0" y="534924"/>
                  </a:cubicBezTo>
                  <a:lnTo>
                    <a:pt x="0" y="44748"/>
                  </a:lnTo>
                  <a:cubicBezTo>
                    <a:pt x="0" y="20034"/>
                    <a:pt x="20034" y="0"/>
                    <a:pt x="44748" y="0"/>
                  </a:cubicBezTo>
                  <a:close/>
                </a:path>
              </a:pathLst>
            </a:custGeom>
            <a:solidFill>
              <a:srgbClr val="F8E7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23905" cy="617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3387" y="4605765"/>
            <a:ext cx="10805913" cy="3731377"/>
            <a:chOff x="0" y="0"/>
            <a:chExt cx="2846002" cy="9827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002" cy="982750"/>
            </a:xfrm>
            <a:custGeom>
              <a:avLst/>
              <a:gdLst/>
              <a:ahLst/>
              <a:cxnLst/>
              <a:rect r="r" b="b" t="t" l="l"/>
              <a:pathLst>
                <a:path h="982750" w="2846002">
                  <a:moveTo>
                    <a:pt x="36539" y="0"/>
                  </a:moveTo>
                  <a:lnTo>
                    <a:pt x="2809463" y="0"/>
                  </a:lnTo>
                  <a:cubicBezTo>
                    <a:pt x="2819154" y="0"/>
                    <a:pt x="2828448" y="3850"/>
                    <a:pt x="2835300" y="10702"/>
                  </a:cubicBezTo>
                  <a:cubicBezTo>
                    <a:pt x="2842152" y="17554"/>
                    <a:pt x="2846002" y="26848"/>
                    <a:pt x="2846002" y="36539"/>
                  </a:cubicBezTo>
                  <a:lnTo>
                    <a:pt x="2846002" y="946210"/>
                  </a:lnTo>
                  <a:cubicBezTo>
                    <a:pt x="2846002" y="955901"/>
                    <a:pt x="2842152" y="965195"/>
                    <a:pt x="2835300" y="972047"/>
                  </a:cubicBezTo>
                  <a:cubicBezTo>
                    <a:pt x="2828448" y="978900"/>
                    <a:pt x="2819154" y="982750"/>
                    <a:pt x="2809463" y="982750"/>
                  </a:cubicBezTo>
                  <a:lnTo>
                    <a:pt x="36539" y="982750"/>
                  </a:lnTo>
                  <a:cubicBezTo>
                    <a:pt x="26848" y="982750"/>
                    <a:pt x="17554" y="978900"/>
                    <a:pt x="10702" y="972047"/>
                  </a:cubicBezTo>
                  <a:cubicBezTo>
                    <a:pt x="3850" y="965195"/>
                    <a:pt x="0" y="955901"/>
                    <a:pt x="0" y="946210"/>
                  </a:cubicBezTo>
                  <a:lnTo>
                    <a:pt x="0" y="36539"/>
                  </a:lnTo>
                  <a:cubicBezTo>
                    <a:pt x="0" y="26848"/>
                    <a:pt x="3850" y="17554"/>
                    <a:pt x="10702" y="10702"/>
                  </a:cubicBezTo>
                  <a:cubicBezTo>
                    <a:pt x="17554" y="3850"/>
                    <a:pt x="26848" y="0"/>
                    <a:pt x="36539" y="0"/>
                  </a:cubicBezTo>
                  <a:close/>
                </a:path>
              </a:pathLst>
            </a:custGeom>
            <a:solidFill>
              <a:srgbClr val="F8E7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002" cy="1020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569631" y="1949858"/>
            <a:ext cx="6458653" cy="14096267"/>
          </a:xfrm>
          <a:custGeom>
            <a:avLst/>
            <a:gdLst/>
            <a:ahLst/>
            <a:cxnLst/>
            <a:rect r="r" b="b" t="t" l="l"/>
            <a:pathLst>
              <a:path h="14096267" w="6458653">
                <a:moveTo>
                  <a:pt x="6458654" y="0"/>
                </a:moveTo>
                <a:lnTo>
                  <a:pt x="0" y="0"/>
                </a:lnTo>
                <a:lnTo>
                  <a:pt x="0" y="14096268"/>
                </a:lnTo>
                <a:lnTo>
                  <a:pt x="6458654" y="14096268"/>
                </a:lnTo>
                <a:lnTo>
                  <a:pt x="64586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28285" y="4765260"/>
            <a:ext cx="9094154" cy="388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 User Roles: All users have the same level of access.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Lack of Continuous Updates: Real-time updates on stock prices are not yet implemented.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Basic Financial Analysis: Advanced tools like predictive models are not available.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070418" y="2499467"/>
            <a:ext cx="5509322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3C2547"/>
                </a:solidFill>
                <a:latin typeface="More Sugar"/>
                <a:ea typeface="More Sugar"/>
                <a:cs typeface="More Sugar"/>
                <a:sym typeface="More Sugar"/>
              </a:rPr>
              <a:t>Limitations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509991">
            <a:off x="14121670" y="9367265"/>
            <a:ext cx="2628966" cy="1008866"/>
          </a:xfrm>
          <a:custGeom>
            <a:avLst/>
            <a:gdLst/>
            <a:ahLst/>
            <a:cxnLst/>
            <a:rect r="r" b="b" t="t" l="l"/>
            <a:pathLst>
              <a:path h="1008866" w="2628966">
                <a:moveTo>
                  <a:pt x="0" y="0"/>
                </a:moveTo>
                <a:lnTo>
                  <a:pt x="2628965" y="0"/>
                </a:lnTo>
                <a:lnTo>
                  <a:pt x="2628965" y="1008865"/>
                </a:lnTo>
                <a:lnTo>
                  <a:pt x="0" y="1008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981432" y="1505642"/>
            <a:ext cx="740595" cy="74059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C2547"/>
              </a:solidFill>
              <a:prstDash val="lg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38477" y="7685891"/>
            <a:ext cx="1029821" cy="102982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1527154" y="-1204734"/>
            <a:ext cx="3647050" cy="364705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6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2346669">
            <a:off x="9567817" y="8955826"/>
            <a:ext cx="1005202" cy="604949"/>
          </a:xfrm>
          <a:custGeom>
            <a:avLst/>
            <a:gdLst/>
            <a:ahLst/>
            <a:cxnLst/>
            <a:rect r="r" b="b" t="t" l="l"/>
            <a:pathLst>
              <a:path h="604949" w="1005202">
                <a:moveTo>
                  <a:pt x="0" y="0"/>
                </a:moveTo>
                <a:lnTo>
                  <a:pt x="1005202" y="0"/>
                </a:lnTo>
                <a:lnTo>
                  <a:pt x="1005202" y="604948"/>
                </a:lnTo>
                <a:lnTo>
                  <a:pt x="0" y="604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07902">
            <a:off x="16839946" y="5420793"/>
            <a:ext cx="1005202" cy="604949"/>
          </a:xfrm>
          <a:custGeom>
            <a:avLst/>
            <a:gdLst/>
            <a:ahLst/>
            <a:cxnLst/>
            <a:rect r="r" b="b" t="t" l="l"/>
            <a:pathLst>
              <a:path h="604949" w="1005202">
                <a:moveTo>
                  <a:pt x="0" y="0"/>
                </a:moveTo>
                <a:lnTo>
                  <a:pt x="1005202" y="0"/>
                </a:lnTo>
                <a:lnTo>
                  <a:pt x="1005202" y="604949"/>
                </a:lnTo>
                <a:lnTo>
                  <a:pt x="0" y="6049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847512" y="-411029"/>
            <a:ext cx="1439729" cy="143972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848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37813" y="-2423296"/>
            <a:ext cx="7828500" cy="78285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E7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111950">
            <a:off x="16723456" y="5547545"/>
            <a:ext cx="1071688" cy="644961"/>
          </a:xfrm>
          <a:custGeom>
            <a:avLst/>
            <a:gdLst/>
            <a:ahLst/>
            <a:cxnLst/>
            <a:rect r="r" b="b" t="t" l="l"/>
            <a:pathLst>
              <a:path h="644961" w="1071688">
                <a:moveTo>
                  <a:pt x="0" y="0"/>
                </a:moveTo>
                <a:lnTo>
                  <a:pt x="1071688" y="0"/>
                </a:lnTo>
                <a:lnTo>
                  <a:pt x="1071688" y="644961"/>
                </a:lnTo>
                <a:lnTo>
                  <a:pt x="0" y="644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4711" y="7486590"/>
            <a:ext cx="8499289" cy="1792577"/>
          </a:xfrm>
          <a:custGeom>
            <a:avLst/>
            <a:gdLst/>
            <a:ahLst/>
            <a:cxnLst/>
            <a:rect r="r" b="b" t="t" l="l"/>
            <a:pathLst>
              <a:path h="1792577" w="8499289">
                <a:moveTo>
                  <a:pt x="0" y="0"/>
                </a:moveTo>
                <a:lnTo>
                  <a:pt x="8499289" y="0"/>
                </a:lnTo>
                <a:lnTo>
                  <a:pt x="8499289" y="1792577"/>
                </a:lnTo>
                <a:lnTo>
                  <a:pt x="0" y="1792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697281">
            <a:off x="14515931" y="9516476"/>
            <a:ext cx="1933065" cy="741814"/>
          </a:xfrm>
          <a:custGeom>
            <a:avLst/>
            <a:gdLst/>
            <a:ahLst/>
            <a:cxnLst/>
            <a:rect r="r" b="b" t="t" l="l"/>
            <a:pathLst>
              <a:path h="741814" w="1933065">
                <a:moveTo>
                  <a:pt x="0" y="0"/>
                </a:moveTo>
                <a:lnTo>
                  <a:pt x="1933065" y="0"/>
                </a:lnTo>
                <a:lnTo>
                  <a:pt x="1933065" y="741814"/>
                </a:lnTo>
                <a:lnTo>
                  <a:pt x="0" y="741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749596" y="673675"/>
            <a:ext cx="710050" cy="7100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BA698"/>
              </a:solidFill>
              <a:prstDash val="lg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68868" y="1046254"/>
            <a:ext cx="6571167" cy="8308372"/>
          </a:xfrm>
          <a:custGeom>
            <a:avLst/>
            <a:gdLst/>
            <a:ahLst/>
            <a:cxnLst/>
            <a:rect r="r" b="b" t="t" l="l"/>
            <a:pathLst>
              <a:path h="8308372" w="6571167">
                <a:moveTo>
                  <a:pt x="0" y="0"/>
                </a:moveTo>
                <a:lnTo>
                  <a:pt x="6571167" y="0"/>
                </a:lnTo>
                <a:lnTo>
                  <a:pt x="6571167" y="8308372"/>
                </a:lnTo>
                <a:lnTo>
                  <a:pt x="0" y="83083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86600">
            <a:off x="6103645" y="2188346"/>
            <a:ext cx="846058" cy="1458721"/>
          </a:xfrm>
          <a:custGeom>
            <a:avLst/>
            <a:gdLst/>
            <a:ahLst/>
            <a:cxnLst/>
            <a:rect r="r" b="b" t="t" l="l"/>
            <a:pathLst>
              <a:path h="1458721" w="846058">
                <a:moveTo>
                  <a:pt x="0" y="0"/>
                </a:moveTo>
                <a:lnTo>
                  <a:pt x="846058" y="0"/>
                </a:lnTo>
                <a:lnTo>
                  <a:pt x="846058" y="1458721"/>
                </a:lnTo>
                <a:lnTo>
                  <a:pt x="0" y="14587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540035" y="3708308"/>
            <a:ext cx="525252" cy="52525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BA698"/>
              </a:solidFill>
              <a:prstDash val="lgDash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03448" y="6442413"/>
            <a:ext cx="525252" cy="52525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BA698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01860" y="3410864"/>
            <a:ext cx="6702761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>
                <a:solidFill>
                  <a:srgbClr val="3C2547"/>
                </a:solidFill>
                <a:latin typeface="More Sugar"/>
                <a:ea typeface="More Sugar"/>
                <a:cs typeface="More Sugar"/>
                <a:sym typeface="More Sugar"/>
              </a:rPr>
              <a:t>Thank You!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01860" y="4845134"/>
            <a:ext cx="6702761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>
                <a:solidFill>
                  <a:srgbClr val="3C2547"/>
                </a:solidFill>
                <a:latin typeface="More Sugar"/>
                <a:ea typeface="More Sugar"/>
                <a:cs typeface="More Sugar"/>
                <a:sym typeface="More Sugar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DAGOqOHb2RU</dc:identifier>
  <dcterms:modified xsi:type="dcterms:W3CDTF">2011-08-01T06:04:30Z</dcterms:modified>
  <cp:revision>1</cp:revision>
  <dc:title>Colorful Simple Illustrative Finance Presentation</dc:title>
</cp:coreProperties>
</file>