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  <p:sldMasterId id="2147483756" r:id="rId6"/>
    <p:sldMasterId id="2147483768" r:id="rId7"/>
    <p:sldMasterId id="214748378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73C75E-D8D2-4FA1-B452-E3D41CC6823D}" type="datetimeFigureOut">
              <a:rPr lang="en-US" smtClean="0"/>
              <a:pPr/>
              <a:t>6/25/2019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6DB7F1-A9F6-4502-B2EF-58FA70BC54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Friend Affinity Finder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42852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atin typeface="Calibri" pitchFamily="34" charset="0"/>
              </a:rPr>
              <a:t>Team Details </a:t>
            </a:r>
            <a:endParaRPr lang="en-IN" sz="6000" b="1" dirty="0"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74771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</a:rPr>
              <a:t>Team Size: 4</a:t>
            </a:r>
          </a:p>
          <a:p>
            <a:r>
              <a:rPr lang="en-IN" u="sng" dirty="0" smtClean="0">
                <a:latin typeface="Calibri" pitchFamily="34" charset="0"/>
              </a:rPr>
              <a:t>Team Members</a:t>
            </a:r>
          </a:p>
          <a:p>
            <a:pPr>
              <a:buNone/>
            </a:pPr>
            <a:endParaRPr lang="en-IN" u="sng" dirty="0" smtClean="0">
              <a:latin typeface="Calibri" pitchFamily="34" charset="0"/>
            </a:endParaRPr>
          </a:p>
        </p:txBody>
      </p:sp>
      <p:pic>
        <p:nvPicPr>
          <p:cNvPr id="9" name="Picture 2" descr="C:\wamp\www\friend_affinity_finder\img\team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1214446" cy="1215713"/>
          </a:xfrm>
          <a:prstGeom prst="rect">
            <a:avLst/>
          </a:prstGeom>
          <a:noFill/>
        </p:spPr>
      </p:pic>
      <p:pic>
        <p:nvPicPr>
          <p:cNvPr id="1027" name="Picture 3" descr="C:\wamp\www\friend_affinity_finder\img\team\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857496"/>
            <a:ext cx="1214446" cy="1214446"/>
          </a:xfrm>
          <a:prstGeom prst="rect">
            <a:avLst/>
          </a:prstGeom>
          <a:noFill/>
        </p:spPr>
      </p:pic>
      <p:pic>
        <p:nvPicPr>
          <p:cNvPr id="1028" name="Picture 4" descr="C:\wamp\www\friend_affinity_finder\img\team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786322"/>
            <a:ext cx="1214446" cy="1214446"/>
          </a:xfrm>
          <a:prstGeom prst="rect">
            <a:avLst/>
          </a:prstGeom>
          <a:noFill/>
        </p:spPr>
      </p:pic>
      <p:pic>
        <p:nvPicPr>
          <p:cNvPr id="1029" name="Picture 5" descr="C:\wamp\www\friend_affinity_finder\img\team\4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4786322"/>
            <a:ext cx="1212759" cy="121444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85720" y="400050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</a:rPr>
              <a:t>Navoneel Chakrabarty</a:t>
            </a:r>
          </a:p>
          <a:p>
            <a:pPr algn="ctr"/>
            <a:r>
              <a:rPr lang="en-IN" dirty="0" smtClean="0">
                <a:latin typeface="Calibri" pitchFamily="34" charset="0"/>
              </a:rPr>
              <a:t>Email:</a:t>
            </a:r>
            <a:r>
              <a:rPr lang="en-IN" b="1" dirty="0" smtClean="0">
                <a:latin typeface="Calibri" pitchFamily="34" charset="0"/>
              </a:rPr>
              <a:t> nc2012@cse.jgec.ac.in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2132" y="400050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</a:rPr>
              <a:t>Sangita D Kanni</a:t>
            </a:r>
          </a:p>
          <a:p>
            <a:pPr algn="ctr"/>
            <a:r>
              <a:rPr lang="en-IN" dirty="0" smtClean="0">
                <a:latin typeface="Calibri" pitchFamily="34" charset="0"/>
              </a:rPr>
              <a:t>Email: </a:t>
            </a:r>
            <a:r>
              <a:rPr lang="en-IN" b="1" dirty="0" smtClean="0">
                <a:latin typeface="Calibri" pitchFamily="34" charset="0"/>
              </a:rPr>
              <a:t>sdk2081@cse.jgec.ac.in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614364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</a:rPr>
              <a:t>Swarnakeshar Mukherjee</a:t>
            </a:r>
          </a:p>
          <a:p>
            <a:pPr algn="ctr"/>
            <a:r>
              <a:rPr lang="en-IN" dirty="0" smtClean="0">
                <a:latin typeface="Calibri" pitchFamily="34" charset="0"/>
              </a:rPr>
              <a:t>Email: </a:t>
            </a:r>
            <a:r>
              <a:rPr lang="en-IN" b="1" dirty="0" smtClean="0">
                <a:latin typeface="Calibri" pitchFamily="34" charset="0"/>
              </a:rPr>
              <a:t>sm2084@cse.jgec.ac.in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3570" y="6143644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itchFamily="34" charset="0"/>
              </a:rPr>
              <a:t>Siddhartha Chowdhury</a:t>
            </a:r>
          </a:p>
          <a:p>
            <a:pPr algn="ctr"/>
            <a:r>
              <a:rPr lang="en-IN" dirty="0" smtClean="0">
                <a:latin typeface="Calibri" pitchFamily="34" charset="0"/>
              </a:rPr>
              <a:t>Email: </a:t>
            </a:r>
            <a:r>
              <a:rPr lang="en-IN" b="1" dirty="0" smtClean="0">
                <a:latin typeface="Calibri" pitchFamily="34" charset="0"/>
              </a:rPr>
              <a:t>sc2024@cse.jgec.ac.in</a:t>
            </a:r>
            <a:r>
              <a:rPr lang="en-IN" dirty="0" smtClean="0">
                <a:latin typeface="Calibri" pitchFamily="34" charset="0"/>
              </a:rPr>
              <a:t> 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481138"/>
          <a:ext cx="871543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3000396"/>
                <a:gridCol w="2714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Role in the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Expertise areas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Navoneel Chakrabarty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</a:t>
                      </a:r>
                      <a:r>
                        <a:rPr lang="en-IN" baseline="0" dirty="0" smtClean="0"/>
                        <a:t> Solution Composition, Back-End Development, Integration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Developer, Data Scientist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Sangita D Kanni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Front-End Development</a:t>
                      </a:r>
                      <a:endParaRPr lang="en-IN" baseline="0" dirty="0" smtClean="0"/>
                    </a:p>
                    <a:p>
                      <a:pPr algn="ctr"/>
                      <a:r>
                        <a:rPr lang="en-IN" baseline="0" dirty="0" smtClean="0"/>
                        <a:t>(HTML, CSS)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Developer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Swarnakeshar</a:t>
                      </a:r>
                      <a:r>
                        <a:rPr lang="en-IN" baseline="0" dirty="0" smtClean="0"/>
                        <a:t> Mukherjee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Front-End</a:t>
                      </a:r>
                      <a:r>
                        <a:rPr lang="en-IN" baseline="0" dirty="0" smtClean="0"/>
                        <a:t> Development </a:t>
                      </a:r>
                    </a:p>
                    <a:p>
                      <a:pPr algn="ctr"/>
                      <a:r>
                        <a:rPr lang="en-IN" baseline="0" dirty="0" smtClean="0"/>
                        <a:t>(JS, jQuery)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Developer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Siddhartha Chowdhury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Dummy Dataset</a:t>
                      </a:r>
                      <a:r>
                        <a:rPr lang="en-IN" baseline="0" dirty="0" smtClean="0"/>
                        <a:t> Preparation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Data Assimilator,</a:t>
                      </a:r>
                      <a:r>
                        <a:rPr lang="en-IN" baseline="0" dirty="0" smtClean="0"/>
                        <a:t> Arranger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2910" y="142852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atin typeface="Calibri" pitchFamily="34" charset="0"/>
              </a:rPr>
              <a:t>Team Details (contd.) </a:t>
            </a:r>
            <a:endParaRPr lang="en-IN" sz="6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Hyper Text Markup Language (HTML) </a:t>
            </a:r>
          </a:p>
          <a:p>
            <a:r>
              <a:rPr lang="en-IN" dirty="0" smtClean="0"/>
              <a:t>Cascading Style Sheets (CSS)</a:t>
            </a:r>
          </a:p>
          <a:p>
            <a:r>
              <a:rPr lang="en-IN" dirty="0" smtClean="0"/>
              <a:t>JavaScript (JS)</a:t>
            </a:r>
          </a:p>
          <a:p>
            <a:r>
              <a:rPr lang="en-IN" dirty="0" smtClean="0"/>
              <a:t>jQuery</a:t>
            </a:r>
          </a:p>
          <a:p>
            <a:r>
              <a:rPr lang="en-IN" dirty="0" smtClean="0"/>
              <a:t>Python Programming using Common Gateway Interface (CGI)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8786874" cy="1143000"/>
          </a:xfrm>
        </p:spPr>
        <p:txBody>
          <a:bodyPr>
            <a:noAutofit/>
          </a:bodyPr>
          <a:lstStyle/>
          <a:p>
            <a:r>
              <a:rPr lang="en-IN" sz="3200" dirty="0" smtClean="0"/>
              <a:t>Architectural Diagram of the Web Application</a:t>
            </a:r>
            <a:endParaRPr lang="en-IN" sz="3200" dirty="0"/>
          </a:p>
        </p:txBody>
      </p:sp>
      <p:pic>
        <p:nvPicPr>
          <p:cNvPr id="2050" name="Picture 2" descr="C:\Users\USER\Desktop\architectur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7429552" cy="5330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71414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Data Flow Diagram (DFD) of the Web Application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185736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D1: First Name, Last Name, username, password</a:t>
            </a:r>
          </a:p>
          <a:p>
            <a:endParaRPr lang="en-IN" dirty="0" smtClean="0"/>
          </a:p>
          <a:p>
            <a:r>
              <a:rPr lang="en-IN" dirty="0" smtClean="0"/>
              <a:t>D2: Ratings on the 5 major dimensions on a rating scale of 5  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29416" r="29000"/>
          <a:stretch>
            <a:fillRect/>
          </a:stretch>
        </p:blipFill>
        <p:spPr bwMode="auto">
          <a:xfrm>
            <a:off x="785786" y="571480"/>
            <a:ext cx="4570203" cy="62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Flow Chart of the Web Application</a:t>
            </a:r>
            <a:endParaRPr lang="en-IN" sz="2800" b="1" dirty="0"/>
          </a:p>
        </p:txBody>
      </p:sp>
      <p:pic>
        <p:nvPicPr>
          <p:cNvPr id="4098" name="Picture 2" descr="C:\Users\USER\Desktop\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620606"/>
            <a:ext cx="4929222" cy="6059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Frameworks for UI/UX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Cascading Style Sheets (CSS) powered by Bootstrap and W3.CSS have been used for UI Design.</a:t>
            </a:r>
          </a:p>
          <a:p>
            <a:r>
              <a:rPr lang="en-IN" sz="2400" dirty="0" smtClean="0"/>
              <a:t>JavaScript (JS) along with jQuery have been used for  UX Design namely form-validation</a:t>
            </a:r>
            <a:endParaRPr lang="en-IN" sz="2400" dirty="0"/>
          </a:p>
        </p:txBody>
      </p:sp>
      <p:pic>
        <p:nvPicPr>
          <p:cNvPr id="4" name="Picture 3" descr="Image result for cs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9010" r="10698"/>
          <a:stretch/>
        </p:blipFill>
        <p:spPr bwMode="auto">
          <a:xfrm>
            <a:off x="214282" y="4500570"/>
            <a:ext cx="1071570" cy="1143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5" name="Picture 4" descr="Image result for JavaScript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4082" r="11939"/>
          <a:stretch/>
        </p:blipFill>
        <p:spPr bwMode="auto">
          <a:xfrm>
            <a:off x="4929190" y="4500570"/>
            <a:ext cx="1214446" cy="12144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rcRect l="2160" t="17160" r="77399" b="70710"/>
          <a:stretch>
            <a:fillRect/>
          </a:stretch>
        </p:blipFill>
        <p:spPr bwMode="auto">
          <a:xfrm>
            <a:off x="6429388" y="4643446"/>
            <a:ext cx="235745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 result for bootstrap logo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4500570"/>
            <a:ext cx="1500198" cy="114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8" descr="Image result for w3.cs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30512" y="4429133"/>
            <a:ext cx="870050" cy="1214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206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Flow</vt:lpstr>
      <vt:lpstr>Trek</vt:lpstr>
      <vt:lpstr>Concourse</vt:lpstr>
      <vt:lpstr>Oriel</vt:lpstr>
      <vt:lpstr>Solstice</vt:lpstr>
      <vt:lpstr>Office Theme</vt:lpstr>
      <vt:lpstr>Equity</vt:lpstr>
      <vt:lpstr>Apex</vt:lpstr>
      <vt:lpstr>Problem Statement</vt:lpstr>
      <vt:lpstr>Slide 2</vt:lpstr>
      <vt:lpstr>Slide 3</vt:lpstr>
      <vt:lpstr>Technologies Used</vt:lpstr>
      <vt:lpstr>Architectural Diagram of the Web Application</vt:lpstr>
      <vt:lpstr>Slide 6</vt:lpstr>
      <vt:lpstr>Slide 7</vt:lpstr>
      <vt:lpstr>Frameworks for UI/UX Design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USER</dc:creator>
  <cp:lastModifiedBy>USER</cp:lastModifiedBy>
  <cp:revision>30</cp:revision>
  <dcterms:created xsi:type="dcterms:W3CDTF">2019-06-24T08:33:48Z</dcterms:created>
  <dcterms:modified xsi:type="dcterms:W3CDTF">2019-06-25T00:39:16Z</dcterms:modified>
</cp:coreProperties>
</file>