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3" r:id="rId5"/>
    <p:sldId id="258" r:id="rId6"/>
    <p:sldId id="261" r:id="rId7"/>
    <p:sldId id="264" r:id="rId8"/>
    <p:sldId id="259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01"/>
  </p:normalViewPr>
  <p:slideViewPr>
    <p:cSldViewPr snapToGrid="0" snapToObjects="1">
      <p:cViewPr>
        <p:scale>
          <a:sx n="85" d="100"/>
          <a:sy n="85" d="100"/>
        </p:scale>
        <p:origin x="159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4/13/21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7E1E-7CFF-AC4F-B4CC-D8BBA7FC3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Roundtable Presentation:</a:t>
            </a:r>
            <a:br>
              <a:rPr lang="en-US" dirty="0"/>
            </a:br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3F36F-1116-D240-8FE9-C97199EFAE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</a:t>
            </a:r>
            <a:r>
              <a:rPr lang="en-US" dirty="0" err="1"/>
              <a:t>Shek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13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09C8F-2ABC-8846-AF26-019B1793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[Idea 3]: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AC184-AF37-2E4C-A782-6A408ED61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107" y="2371568"/>
            <a:ext cx="3189783" cy="31897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5CE3CF-7CEA-E04D-B1C9-8C40E54C3BF9}"/>
              </a:ext>
            </a:extLst>
          </p:cNvPr>
          <p:cNvSpPr txBox="1"/>
          <p:nvPr/>
        </p:nvSpPr>
        <p:spPr>
          <a:xfrm>
            <a:off x="4048001" y="5786203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Taylor Swift’s Love Story (see video)</a:t>
            </a:r>
          </a:p>
        </p:txBody>
      </p:sp>
    </p:spTree>
    <p:extLst>
      <p:ext uri="{BB962C8B-B14F-4D97-AF65-F5344CB8AC3E}">
        <p14:creationId xmlns:p14="http://schemas.microsoft.com/office/powerpoint/2010/main" val="365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7CF2-DECD-9D4F-B4A0-562639A1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1: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59C53-D186-4C4E-9561-295172965E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StopAsianHate</a:t>
            </a:r>
            <a:r>
              <a:rPr lang="en-US" dirty="0"/>
              <a:t> – a short comic</a:t>
            </a:r>
          </a:p>
        </p:txBody>
      </p:sp>
    </p:spTree>
    <p:extLst>
      <p:ext uri="{BB962C8B-B14F-4D97-AF65-F5344CB8AC3E}">
        <p14:creationId xmlns:p14="http://schemas.microsoft.com/office/powerpoint/2010/main" val="420739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4085-5E0F-3643-8723-6E27C54E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Storyboard [Idea 1]</a:t>
            </a:r>
          </a:p>
        </p:txBody>
      </p:sp>
    </p:spTree>
    <p:extLst>
      <p:ext uri="{BB962C8B-B14F-4D97-AF65-F5344CB8AC3E}">
        <p14:creationId xmlns:p14="http://schemas.microsoft.com/office/powerpoint/2010/main" val="56039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B921-C399-4542-9A6F-4767C1D1C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[Idea 1]: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67377-74CC-5B4B-AE9F-7E347A99D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82" y="2427514"/>
            <a:ext cx="2744190" cy="2744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DDEF98-D749-BA47-BEB9-1972A5BBC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916" y="2427514"/>
            <a:ext cx="2953083" cy="27594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6CBD84-ED73-604E-ABF6-2B89CA1F9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206" y="2427514"/>
            <a:ext cx="4109657" cy="27441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7E4D25-4DC2-DC41-BB7A-19E0986F21EE}"/>
              </a:ext>
            </a:extLst>
          </p:cNvPr>
          <p:cNvSpPr txBox="1"/>
          <p:nvPr/>
        </p:nvSpPr>
        <p:spPr>
          <a:xfrm>
            <a:off x="6217356" y="5295198"/>
            <a:ext cx="5891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Heavily influenced by the recent protests</a:t>
            </a:r>
          </a:p>
          <a:p>
            <a:pPr algn="ctr"/>
            <a:r>
              <a:rPr lang="en-US" dirty="0"/>
              <a:t>and my own personal feelings about recent events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A221C5-59D8-FF42-90CD-5E73F0E1F14E}"/>
              </a:ext>
            </a:extLst>
          </p:cNvPr>
          <p:cNvSpPr txBox="1"/>
          <p:nvPr/>
        </p:nvSpPr>
        <p:spPr>
          <a:xfrm>
            <a:off x="845139" y="5295198"/>
            <a:ext cx="4794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Cartoon panels by Lisa Wool-Rim </a:t>
            </a:r>
            <a:r>
              <a:rPr lang="en-US" dirty="0" err="1"/>
              <a:t>Sjöblom</a:t>
            </a:r>
            <a:endParaRPr lang="en-US" dirty="0"/>
          </a:p>
          <a:p>
            <a:pPr algn="ctr"/>
            <a:r>
              <a:rPr lang="en-US" dirty="0"/>
              <a:t>(Art style reference)</a:t>
            </a:r>
          </a:p>
        </p:txBody>
      </p:sp>
    </p:spTree>
    <p:extLst>
      <p:ext uri="{BB962C8B-B14F-4D97-AF65-F5344CB8AC3E}">
        <p14:creationId xmlns:p14="http://schemas.microsoft.com/office/powerpoint/2010/main" val="1499045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E687-D27F-354D-B52B-DA67233B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2: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69183-B528-194D-BD88-8A567CE866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Interactive Narrative: Life</a:t>
            </a:r>
          </a:p>
        </p:txBody>
      </p:sp>
    </p:spTree>
    <p:extLst>
      <p:ext uri="{BB962C8B-B14F-4D97-AF65-F5344CB8AC3E}">
        <p14:creationId xmlns:p14="http://schemas.microsoft.com/office/powerpoint/2010/main" val="269344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7CBCC-0F6F-0E4E-A9E7-1B824D16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Storyboard [Idea 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4C73B-A0B5-2D4F-B3C4-0D89C3A19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0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CFEB-78E4-644B-969C-8C282383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[Idea 2]: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B1F34-E843-BC4A-B5E8-B1E712F76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12" y="2459218"/>
            <a:ext cx="3885313" cy="27123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5705A5-4696-B546-9D8D-6AF8120B5BDD}"/>
              </a:ext>
            </a:extLst>
          </p:cNvPr>
          <p:cNvSpPr txBox="1"/>
          <p:nvPr/>
        </p:nvSpPr>
        <p:spPr>
          <a:xfrm>
            <a:off x="1475334" y="5396457"/>
            <a:ext cx="339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Game of Life [see video]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FE243A-CEEA-2C4D-B745-ECD601AFD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996" y="2459218"/>
            <a:ext cx="4822023" cy="27123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8A9F03-711B-B544-9D2E-323F5A1012B5}"/>
              </a:ext>
            </a:extLst>
          </p:cNvPr>
          <p:cNvSpPr txBox="1"/>
          <p:nvPr/>
        </p:nvSpPr>
        <p:spPr>
          <a:xfrm>
            <a:off x="7623164" y="5396457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Art style reference</a:t>
            </a:r>
          </a:p>
        </p:txBody>
      </p:sp>
    </p:spTree>
    <p:extLst>
      <p:ext uri="{BB962C8B-B14F-4D97-AF65-F5344CB8AC3E}">
        <p14:creationId xmlns:p14="http://schemas.microsoft.com/office/powerpoint/2010/main" val="1289789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D956-8FEF-2641-AD46-CDBA3C682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3: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1C9F2-DF43-8349-A304-9A8A30E62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 Animated Music Video – Love Story</a:t>
            </a:r>
          </a:p>
        </p:txBody>
      </p:sp>
    </p:spTree>
    <p:extLst>
      <p:ext uri="{BB962C8B-B14F-4D97-AF65-F5344CB8AC3E}">
        <p14:creationId xmlns:p14="http://schemas.microsoft.com/office/powerpoint/2010/main" val="382829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E50D-D8B2-C744-8326-C199C7539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Storyboard [Idea 3]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DCF1-52BE-4E4B-B24D-B65B734A8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65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56</TotalTime>
  <Words>108</Words>
  <Application>Microsoft Macintosh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Roundtable Presentation: Final Project</vt:lpstr>
      <vt:lpstr>Idea 1:</vt:lpstr>
      <vt:lpstr>Storyboard [Idea 1]</vt:lpstr>
      <vt:lpstr>References [Idea 1]:</vt:lpstr>
      <vt:lpstr>Idea 2:</vt:lpstr>
      <vt:lpstr>Storyboard [Idea 2]</vt:lpstr>
      <vt:lpstr>References [Idea 2]:</vt:lpstr>
      <vt:lpstr>Idea 3:</vt:lpstr>
      <vt:lpstr>Storyboard [Idea 3]</vt:lpstr>
      <vt:lpstr>References [Idea 3]: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Widdy a</dc:creator>
  <cp:lastModifiedBy>Widdy a</cp:lastModifiedBy>
  <cp:revision>7</cp:revision>
  <dcterms:created xsi:type="dcterms:W3CDTF">2021-04-12T22:29:31Z</dcterms:created>
  <dcterms:modified xsi:type="dcterms:W3CDTF">2021-04-13T08:04:43Z</dcterms:modified>
</cp:coreProperties>
</file>