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7E1E-7CFF-AC4F-B4CC-D8BBA7FC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3F36F-1116-D240-8FE9-C97199EFA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Widdy a</dc:creator>
  <cp:lastModifiedBy>Widdy a</cp:lastModifiedBy>
  <cp:revision>1</cp:revision>
  <dcterms:created xsi:type="dcterms:W3CDTF">2021-04-12T22:29:31Z</dcterms:created>
  <dcterms:modified xsi:type="dcterms:W3CDTF">2021-04-12T22:30:00Z</dcterms:modified>
</cp:coreProperties>
</file>