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27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2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B3BCE-3006-499C-9457-9B634DE3F621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64C6F-450A-41F9-8901-92A4BD9C6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64C6F-450A-41F9-8901-92A4BD9C6E1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A53-9A3C-4741-84BA-F46B0D5EF261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2A53-9A3C-4741-84BA-F46B0D5EF261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D2AE-A10B-4466-B821-5474984B2C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1500"/>
            <a:ext cx="9144000" cy="6286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Collegiate and Technical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76350"/>
            <a:ext cx="9144000" cy="2743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Familiarization of PLC Installation Practices, troubleshooting and programming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(Week 4)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 1 :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PLC Installation Practices, Editing,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Troubleshooting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Automation &amp; Robotics( V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Semester)</a:t>
            </a:r>
          </a:p>
          <a:p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Electronics and Communication Engineering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logonew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1" y="0"/>
            <a:ext cx="943223" cy="742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81401" y="4781550"/>
            <a:ext cx="5680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2419350"/>
            <a:ext cx="762000" cy="819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14195" y="971550"/>
            <a:ext cx="844880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285750"/>
            <a:ext cx="59169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Program Editing and Commissioning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114550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Editing is simply the ability to make changes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commissioning, involves a series of tests to ensure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14195" y="971550"/>
            <a:ext cx="844880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85750"/>
            <a:ext cx="6934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* The general steps to be</a:t>
            </a:r>
          </a:p>
          <a:p>
            <a:pPr algn="ctr">
              <a:lnSpc>
                <a:spcPct val="20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followed when commissioning</a:t>
            </a:r>
          </a:p>
          <a:p>
            <a:pPr algn="ctr">
              <a:lnSpc>
                <a:spcPct val="20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 PLC system *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14195" y="971550"/>
            <a:ext cx="844880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85750"/>
            <a:ext cx="3364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Preventive Maintenance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2395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Filters that have been installed in enclosures should be cleaned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Ensuring that the enclosure door is kept closed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Loose connections may result not only in improper function of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the controller but also in damage to the components of the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system.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To avoid injury to personnel and to prevent equipment damage,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connections should always be checked with power removed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from the system.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14195" y="971550"/>
            <a:ext cx="844880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438150"/>
            <a:ext cx="276280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Troubleshooting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42875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In the event of a PLC fault, you should employ a careful and systematic approach to troubleshoot the system to resolve the problem.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source of a problem can generally be narrowed down to the processor module, I/O hardware, wiring, machine inputs or outputs, or ladder logic program.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14195" y="971550"/>
            <a:ext cx="844880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438150"/>
            <a:ext cx="29304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Processor Module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50495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processor is responsible for the self-detection of potential problems.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sample diagnostics LEDs found on a processor module.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What they indicate can be summarized as follows: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14195" y="971550"/>
            <a:ext cx="844880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97155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 (Green)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On steady indicates that the process is in the RUN mode.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Flashing during operation indicates that the process is transferring a program from RAM to the memory module.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Off indicates that processor is in a mode other than RUN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14195" y="971550"/>
            <a:ext cx="844880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28575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FLT (Red)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Flashing at power - up indicates that the processor has not been configured.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Flashing during operation indicates a major error either in the processor, chassis, or memory.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On steady indicates that a fatal error is present (no communications)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Off indicates there are no errors.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14195" y="971550"/>
            <a:ext cx="844880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1047750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BATT (Red)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On steady indicates the battery voltage has fallen below a threshold  level, or the battery is missing or not connected.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Off indicates that the battery is functional.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14195" y="971550"/>
            <a:ext cx="844880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4800" y="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Input Malfunctions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742950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If the controller is operating in the RUN mode but output devices do not operate as programmed, the faults could be associated with any of the following: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Input and output wiring between field devices and modules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Field device or module power supplies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Input sensing devices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Output actuators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PLC I/O modules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PLC processor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steps taken can be summarized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14195" y="971550"/>
            <a:ext cx="844880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209550"/>
            <a:ext cx="45881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Output Malfunctions modules: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803850"/>
            <a:ext cx="7620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the blown fuse indicator is not illuminated (fuse OK), then check to see if the output device is responding to the LED status indicator.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 output module’s logic status indicator functions similarly to an input module’s status indicator. When it is on, the status LED indicates that the module’s logic circuitry has recognized a command from the processor to turn 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2400" y="36195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Table of Content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14195" y="971550"/>
            <a:ext cx="8448805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PLC Installation Practices, Editing and Troubleshooting 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PLC Enclosures, Electrical Noise, Leaky inputs and outputs, Grounding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Voltage variations and Surges program, Editing and Commissioning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Preventive Maintenance</a:t>
            </a:r>
          </a:p>
          <a:p>
            <a:pPr algn="just">
              <a:lnSpc>
                <a:spcPct val="200000"/>
              </a:lnSpc>
            </a:pP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71800" y="514350"/>
            <a:ext cx="274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7820" y="4781550"/>
            <a:ext cx="5680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1" y="3086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85526514"/>
              </p:ext>
            </p:extLst>
          </p:nvPr>
        </p:nvGraphicFramePr>
        <p:xfrm>
          <a:off x="457200" y="1352549"/>
          <a:ext cx="8077200" cy="275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8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1846"/>
                <a:gridCol w="1851846"/>
                <a:gridCol w="2521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SMITHA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SHENOY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SL. GR. Lecturer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Moderator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111, 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GOVT.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POLYTECHNIC,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CHANNAPATNA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HEMANTH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RAJU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G H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SL.GR.Lecturer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Subject expert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149, GOVT POLYTECHNIC, CHITRADURGA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NAGASHREE N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Sr.Gr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. Lecturer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Content Developer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110, DACG GOVT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POLYTECHNIC, CHIKKAMAGALURU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VANITHA 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 H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Sr.Gr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. Lecturer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Content Developer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116, GOVT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POLYTECHNIC, K R PETE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ASMATH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Sr.Gr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. Lecturer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Content Developer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116, GOVT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POLYTECHNIC, K R PETE</a:t>
                      </a:r>
                      <a:endParaRPr 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3867150"/>
            <a:ext cx="762000" cy="819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14195" y="971550"/>
            <a:ext cx="844880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04800" y="514350"/>
            <a:ext cx="5867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Programmable Logic Controller (PLC)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581150"/>
            <a:ext cx="7887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 PLC is a special form of  microprocessor-based controller.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The adoptability to different control system and ability to modify/rewrite programs made PLCs flexible, cost effective system.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14195" y="971550"/>
            <a:ext cx="844880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209550"/>
            <a:ext cx="2507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PLC Enclosures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95350"/>
            <a:ext cx="358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Programmable logic controllers (PLCs) require protection against temperature extremes, humidity, dust, shock, and vibration or corrosive environments.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/>
              <a:t>An enclosure is the chief protection from atmospheric conditions.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313" name="rectole0000000000"/>
          <p:cNvGraphicFramePr>
            <a:graphicFrameLocks noChangeAspect="1"/>
          </p:cNvGraphicFramePr>
          <p:nvPr/>
        </p:nvGraphicFramePr>
        <p:xfrm>
          <a:off x="4267200" y="209550"/>
          <a:ext cx="3238500" cy="4324350"/>
        </p:xfrm>
        <a:graphic>
          <a:graphicData uri="http://schemas.openxmlformats.org/presentationml/2006/ole">
            <p:oleObj spid="_x0000_s13313" name="Picture" r:id="rId5" imgW="0" imgH="0" progId="StaticMetafil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14195" y="971550"/>
            <a:ext cx="844880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438150"/>
            <a:ext cx="2483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Electrical Noise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428750"/>
            <a:ext cx="63578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Noise, also called electromagnetic interference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EMI may be either radiated or conducted.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Noise usually enters through input, output, and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power supply lines.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228600" y="971550"/>
            <a:ext cx="844880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81000" y="81915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following reduce the effect of electrical interference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Manufacturer design features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Proper mounting of the controller within an enclosure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Proper equipment grounding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Proper routing of wiring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Proper suppression added to noise generating devices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14195" y="971550"/>
            <a:ext cx="844880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285750"/>
            <a:ext cx="3669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Leaky Inputs and Outputs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1" name="rectole0000000002"/>
          <p:cNvGraphicFramePr>
            <a:graphicFrameLocks noChangeAspect="1"/>
          </p:cNvGraphicFramePr>
          <p:nvPr/>
        </p:nvGraphicFramePr>
        <p:xfrm>
          <a:off x="2209800" y="819150"/>
          <a:ext cx="5029200" cy="3657600"/>
        </p:xfrm>
        <a:graphic>
          <a:graphicData uri="http://schemas.openxmlformats.org/presentationml/2006/ole">
            <p:oleObj spid="_x0000_s10241" name="Picture" r:id="rId5" imgW="0" imgH="0" progId="StaticMetafil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14195" y="819150"/>
            <a:ext cx="8448805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209550"/>
            <a:ext cx="1633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Grounding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217" name="rectole0000000003"/>
          <p:cNvGraphicFramePr>
            <a:graphicFrameLocks noChangeAspect="1"/>
          </p:cNvGraphicFramePr>
          <p:nvPr/>
        </p:nvGraphicFramePr>
        <p:xfrm>
          <a:off x="914400" y="819150"/>
          <a:ext cx="6172200" cy="3810000"/>
        </p:xfrm>
        <a:graphic>
          <a:graphicData uri="http://schemas.openxmlformats.org/presentationml/2006/ole">
            <p:oleObj spid="_x0000_s9217" name="Picture" r:id="rId5" imgW="0" imgH="0" progId="StaticMetafil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14195" y="971550"/>
            <a:ext cx="844880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	</a:t>
            </a:r>
            <a:endParaRPr lang="en-US" sz="7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	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46291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438150"/>
            <a:ext cx="44794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Voltage Variations and Surges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27635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Isolation transformers are used in some PLC systems to isolate the PLC  from electrical disturbances generated by other equipment connected  to the distribution system.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metal oxide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varistor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(MOV) surge suppressor, is the most popular surge protection device.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6215</TotalTime>
  <Words>904</Words>
  <Application>Microsoft Office PowerPoint</Application>
  <PresentationFormat>On-screen Show (16:9)</PresentationFormat>
  <Paragraphs>187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Picture</vt:lpstr>
      <vt:lpstr>Department of Collegiate and Technical Education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Collegiate and Technical Education</dc:title>
  <dc:creator>Prasanna</dc:creator>
  <cp:lastModifiedBy>Admin</cp:lastModifiedBy>
  <cp:revision>289</cp:revision>
  <dcterms:created xsi:type="dcterms:W3CDTF">2020-10-31T00:40:04Z</dcterms:created>
  <dcterms:modified xsi:type="dcterms:W3CDTF">2022-12-14T04:50:18Z</dcterms:modified>
</cp:coreProperties>
</file>