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Automated optical inspection</a:t>
            </a:r>
            <a:endParaRPr lang="en-GB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>
          <a:xfrm>
            <a:off x="473224" y="1471157"/>
            <a:ext cx="8441132" cy="5062084"/>
          </a:xfrm>
        </p:spPr>
        <p:txBody>
          <a:bodyPr anchor="ctr"/>
          <a:p>
            <a:pPr algn="l"/>
            <a:r>
              <a:rPr sz="3600" lang="en-US"/>
              <a:t>I</a:t>
            </a:r>
            <a:r>
              <a:rPr sz="3600" lang="en-US"/>
              <a:t>t</a:t>
            </a:r>
            <a:r>
              <a:rPr sz="3600" lang="en-US"/>
              <a:t> </a:t>
            </a:r>
            <a:r>
              <a:rPr sz="3600" lang="en-US"/>
              <a:t>is an automated visual inspection of</a:t>
            </a:r>
            <a:r>
              <a:rPr sz="3600" lang="en-US"/>
              <a:t> </a:t>
            </a:r>
            <a:r>
              <a:rPr sz="3600" lang="en-US"/>
              <a:t>PCB</a:t>
            </a:r>
            <a:r>
              <a:rPr sz="3600" lang="en-US"/>
              <a:t> </a:t>
            </a:r>
            <a:r>
              <a:rPr sz="3600" lang="en-US"/>
              <a:t>manufacture where a camera autonomously scans the device under test</a:t>
            </a:r>
            <a:r>
              <a:rPr sz="3600" lang="en-US"/>
              <a:t>.</a:t>
            </a:r>
            <a:endParaRPr sz="4000" lang="en-GB"/>
          </a:p>
          <a:p>
            <a:pPr algn="l"/>
            <a:endParaRPr sz="3600" lang="en-GB"/>
          </a:p>
          <a:p>
            <a:pPr algn="l"/>
            <a:r>
              <a:rPr sz="3600" lang="en-US"/>
              <a:t> it is a non-contact test method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ion </a:t>
            </a:r>
            <a:endParaRPr lang="en-GB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sz="3200" lang="en-US"/>
              <a:t>Component polarity</a:t>
            </a:r>
            <a:endParaRPr sz="3600" lang="en-GB"/>
          </a:p>
          <a:p>
            <a:pPr indent="0" marL="0">
              <a:buNone/>
            </a:pPr>
            <a:r>
              <a:rPr sz="3200" lang="en-US"/>
              <a:t>missing component</a:t>
            </a:r>
            <a:endParaRPr sz="3600" lang="en-GB"/>
          </a:p>
          <a:p>
            <a:pPr indent="0" marL="0">
              <a:buNone/>
            </a:pPr>
            <a:r>
              <a:rPr sz="3200" lang="en-US"/>
              <a:t>Component Skew</a:t>
            </a:r>
            <a:endParaRPr sz="3600" lang="en-GB"/>
          </a:p>
          <a:p>
            <a:pPr indent="0" marL="0">
              <a:buNone/>
            </a:pPr>
            <a:r>
              <a:rPr sz="3200" lang="en-GB"/>
              <a:t>solder shorts</a:t>
            </a:r>
            <a:endParaRPr sz="3600" lang="en-GB"/>
          </a:p>
          <a:p>
            <a:pPr indent="0" marL="0">
              <a:buNone/>
            </a:pPr>
            <a:r>
              <a:rPr sz="3200" lang="en-US"/>
              <a:t>Excessive Solder Joints</a:t>
            </a:r>
            <a:endParaRPr sz="3600" lang="en-GB"/>
          </a:p>
          <a:p>
            <a:pPr indent="0" marL="0">
              <a:buNone/>
            </a:pPr>
            <a:r>
              <a:rPr sz="3200" lang="en-US"/>
              <a:t>M</a:t>
            </a:r>
            <a:r>
              <a:rPr sz="3200" lang="en-US"/>
              <a:t>i</a:t>
            </a:r>
            <a:r>
              <a:rPr sz="3200" lang="en-US"/>
              <a:t>s</a:t>
            </a:r>
            <a:r>
              <a:rPr sz="3200" lang="en-US"/>
              <a:t>s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g</a:t>
            </a:r>
            <a:r>
              <a:rPr sz="3200" lang="en-US"/>
              <a:t> </a:t>
            </a:r>
            <a:r>
              <a:rPr sz="3200" lang="en-US"/>
              <a:t>Solde</a:t>
            </a:r>
            <a:r>
              <a:rPr sz="3200" lang="en-US"/>
              <a:t>r</a:t>
            </a:r>
            <a:endParaRPr sz="3600" lang="en-GB"/>
          </a:p>
          <a:p>
            <a:pPr indent="0" marL="0">
              <a:buNone/>
            </a:pPr>
            <a:r>
              <a:rPr sz="3200" lang="en-US"/>
              <a:t>Insufficient Paste around Leads</a:t>
            </a:r>
            <a:endParaRPr lang="en-GB"/>
          </a:p>
          <a:p>
            <a:pPr indent="0" marL="0">
              <a:buNone/>
            </a:pPr>
            <a:endParaRPr lang="en-GB"/>
          </a:p>
          <a:p>
            <a:pPr indent="0" marL="0">
              <a:buNone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Bare PCB inspection</a:t>
            </a:r>
            <a:endParaRPr lang="en-GB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 lang="en-US"/>
              <a:t>Line width violations</a:t>
            </a:r>
            <a:endParaRPr sz="4000" lang="en-GB"/>
          </a:p>
          <a:p>
            <a:r>
              <a:rPr sz="3600" lang="en-US"/>
              <a:t>Spacing violation</a:t>
            </a:r>
            <a:endParaRPr sz="4000" lang="en-GB"/>
          </a:p>
          <a:p>
            <a:r>
              <a:rPr sz="3600" lang="en-US"/>
              <a:t>Excess copper</a:t>
            </a:r>
            <a:endParaRPr sz="4000" lang="en-GB"/>
          </a:p>
          <a:p>
            <a:r>
              <a:rPr sz="3600" lang="en-US"/>
              <a:t>Missing pad</a:t>
            </a:r>
            <a:endParaRPr sz="4000" lang="en-GB"/>
          </a:p>
          <a:p>
            <a:r>
              <a:rPr sz="3600" lang="en-US"/>
              <a:t>Short circuits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4455" y="683322"/>
            <a:ext cx="8413823" cy="554322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M2101K7AI</dc:creator>
  <dcterms:created xsi:type="dcterms:W3CDTF">2015-05-11T22:30:45Z</dcterms:created>
  <dcterms:modified xsi:type="dcterms:W3CDTF">2023-08-02T17:33:54Z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3d1c29e073f448f894c6bb8a8fd41ec2</vt:lpwstr>
  </property>
</Properties>
</file>