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handoutMasterIdLst>
    <p:handoutMasterId r:id="rId3"/>
  </p:handoutMasterIdLst>
  <p:sldIdLst>
    <p:sldId id="258" r:id="rId4"/>
    <p:sldId id="259" r:id="rId5"/>
    <p:sldId id="260" r:id="rId6"/>
    <p:sldId id="261" r:id="rId7"/>
    <p:sldId id="262" r:id="rId8"/>
    <p:sldId id="263" r:id="rId9"/>
  </p:sldIdLst>
  <p:sldSz type="screen4x3" cy="6858000" cx="9144000"/>
  <p:notesSz cx="6858000" cy="9144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680"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E80C805C-CAF7-4F8A-8F4E-2103368D58C0}" type="datetimeFigureOut">
              <a:rPr lang="en-IN" smtClean="0"/>
              <a:t>11-12-2022</a:t>
            </a:fld>
            <a:endParaRPr lang="en-IN"/>
          </a:p>
        </p:txBody>
      </p:sp>
      <p:sp>
        <p:nvSpPr>
          <p:cNvPr id="1048681"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682"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839DF22C-7702-4DEA-B98A-DA6635DFF5B5}" type="slidenum">
              <a:rPr lang="en-IN" smtClean="0"/>
              <a:t>‹#›</a:t>
            </a:fld>
            <a:endParaRPr lang="en-IN"/>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2F7FB79-A155-4777-BB32-A1FD445034BB}" type="datetimeFigureOut">
              <a:rPr lang="en-IN" smtClean="0"/>
              <a:t>11-12-2022</a:t>
            </a:fld>
            <a:endParaRPr lang="en-IN"/>
          </a:p>
        </p:txBody>
      </p:sp>
      <p:sp>
        <p:nvSpPr>
          <p:cNvPr id="104867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7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D7B57B1D-688E-449C-9EED-4403EA50C910}" type="slidenum">
              <a:rPr lang="en-IN" smtClean="0"/>
              <a:t>‹#›</a:t>
            </a:fld>
            <a:endParaRPr lang="en-IN"/>
          </a:p>
        </p:txBody>
      </p:sp>
    </p:spTree>
  </p:cSld>
  <p:clrMap accent1="accent1" accent2="accent2" accent3="accent3" accent4="accent4" accent5="accent5" accent6="accent6" bg1="lt1" bg2="lt2" tx1="dk1" tx2="dk2" hlink="hlink" folHlink="folHlink"/>
  <p:hf dt="0"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DB91040F-857F-460A-8B71-2E4EE2DC01A3}" type="datetime1">
              <a:rPr lang="en-US" smtClean="0"/>
              <a:t>12/11/2022</a:t>
            </a:fld>
            <a:endParaRPr lang="en-US"/>
          </a:p>
        </p:txBody>
      </p:sp>
      <p:sp>
        <p:nvSpPr>
          <p:cNvPr id="1048584" name="Footer Placeholder 4"/>
          <p:cNvSpPr>
            <a:spLocks noGrp="1"/>
          </p:cNvSpPr>
          <p:nvPr>
            <p:ph type="ftr" sz="quarter" idx="11"/>
          </p:nvPr>
        </p:nvSpPr>
        <p:spPr/>
        <p:txBody>
          <a:bodyPr/>
          <a:p>
            <a:r>
              <a:rPr lang="en-US" smtClean="0"/>
              <a:t>Electronics &amp; Communications Engineering– 20EC44P</a:t>
            </a:r>
            <a:endParaRPr lang="en-US"/>
          </a:p>
        </p:txBody>
      </p:sp>
      <p:sp>
        <p:nvSpPr>
          <p:cNvPr id="1048585"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3"/>
          <p:cNvSpPr>
            <a:spLocks noGrp="1"/>
          </p:cNvSpPr>
          <p:nvPr>
            <p:ph type="dt" sz="half" idx="10"/>
          </p:nvPr>
        </p:nvSpPr>
        <p:spPr/>
        <p:txBody>
          <a:bodyPr/>
          <a:p>
            <a:fld id="{FA4A7D00-0C05-4346-BB90-7A22BDD18F32}" type="datetime1">
              <a:rPr lang="en-US" smtClean="0"/>
              <a:t>12/11/2022</a:t>
            </a:fld>
            <a:endParaRPr lang="en-US"/>
          </a:p>
        </p:txBody>
      </p:sp>
      <p:sp>
        <p:nvSpPr>
          <p:cNvPr id="1048643" name="Footer Placeholder 4"/>
          <p:cNvSpPr>
            <a:spLocks noGrp="1"/>
          </p:cNvSpPr>
          <p:nvPr>
            <p:ph type="ftr" sz="quarter" idx="11"/>
          </p:nvPr>
        </p:nvSpPr>
        <p:spPr/>
        <p:txBody>
          <a:bodyPr/>
          <a:p>
            <a:r>
              <a:rPr lang="en-US" smtClean="0"/>
              <a:t>Electronics &amp; Communications Engineering– 20EC44P</a:t>
            </a:r>
            <a:endParaRPr lang="en-US"/>
          </a:p>
        </p:txBody>
      </p:sp>
      <p:sp>
        <p:nvSpPr>
          <p:cNvPr id="1048644"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 name=""/>
        <p:cNvGrpSpPr/>
        <p:nvPr/>
      </p:nvGrpSpPr>
      <p:grpSpPr>
        <a:xfrm>
          <a:off x="0" y="0"/>
          <a:ext cx="0" cy="0"/>
          <a:chOff x="0" y="0"/>
          <a:chExt cx="0" cy="0"/>
        </a:xfrm>
      </p:grpSpPr>
      <p:sp>
        <p:nvSpPr>
          <p:cNvPr id="104862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3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3"/>
          <p:cNvSpPr>
            <a:spLocks noGrp="1"/>
          </p:cNvSpPr>
          <p:nvPr>
            <p:ph type="dt" sz="half" idx="10"/>
          </p:nvPr>
        </p:nvSpPr>
        <p:spPr/>
        <p:txBody>
          <a:bodyPr/>
          <a:p>
            <a:fld id="{D7C3B56E-D189-41A7-832C-A2D2D060DF73}" type="datetime1">
              <a:rPr lang="en-US" smtClean="0"/>
              <a:t>12/11/2022</a:t>
            </a:fld>
            <a:endParaRPr lang="en-US"/>
          </a:p>
        </p:txBody>
      </p:sp>
      <p:sp>
        <p:nvSpPr>
          <p:cNvPr id="1048632" name="Footer Placeholder 4"/>
          <p:cNvSpPr>
            <a:spLocks noGrp="1"/>
          </p:cNvSpPr>
          <p:nvPr>
            <p:ph type="ftr" sz="quarter" idx="11"/>
          </p:nvPr>
        </p:nvSpPr>
        <p:spPr/>
        <p:txBody>
          <a:bodyPr/>
          <a:p>
            <a:r>
              <a:rPr lang="en-US" smtClean="0"/>
              <a:t>Electronics &amp; Communications Engineering– 20EC44P</a:t>
            </a:r>
            <a:endParaRPr lang="en-US"/>
          </a:p>
        </p:txBody>
      </p:sp>
      <p:sp>
        <p:nvSpPr>
          <p:cNvPr id="1048633"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4" name="Title 1"/>
          <p:cNvSpPr>
            <a:spLocks noGrp="1"/>
          </p:cNvSpPr>
          <p:nvPr>
            <p:ph type="title"/>
          </p:nvPr>
        </p:nvSpPr>
        <p:spPr/>
        <p:txBody>
          <a:bodyPr/>
          <a:p>
            <a:r>
              <a:rPr lang="en-US" smtClean="0"/>
              <a:t>Click to edit Master title style</a:t>
            </a:r>
            <a:endParaRPr lang="en-US"/>
          </a:p>
        </p:txBody>
      </p:sp>
      <p:sp>
        <p:nvSpPr>
          <p:cNvPr id="104859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6" name="Date Placeholder 3"/>
          <p:cNvSpPr>
            <a:spLocks noGrp="1"/>
          </p:cNvSpPr>
          <p:nvPr>
            <p:ph type="dt" sz="half" idx="10"/>
          </p:nvPr>
        </p:nvSpPr>
        <p:spPr/>
        <p:txBody>
          <a:bodyPr/>
          <a:p>
            <a:fld id="{304A39C1-DF7A-4070-8610-F1DFE31A8040}" type="datetime1">
              <a:rPr lang="en-US" smtClean="0"/>
              <a:t>12/11/2022</a:t>
            </a:fld>
            <a:endParaRPr lang="en-US"/>
          </a:p>
        </p:txBody>
      </p:sp>
      <p:sp>
        <p:nvSpPr>
          <p:cNvPr id="1048597" name="Footer Placeholder 4"/>
          <p:cNvSpPr>
            <a:spLocks noGrp="1"/>
          </p:cNvSpPr>
          <p:nvPr>
            <p:ph type="ftr" sz="quarter" idx="11"/>
          </p:nvPr>
        </p:nvSpPr>
        <p:spPr/>
        <p:txBody>
          <a:bodyPr/>
          <a:p>
            <a:r>
              <a:rPr lang="en-US" smtClean="0"/>
              <a:t>Electronics &amp; Communications Engineering– 20EC44P</a:t>
            </a:r>
            <a:endParaRPr lang="en-US"/>
          </a:p>
        </p:txBody>
      </p:sp>
      <p:sp>
        <p:nvSpPr>
          <p:cNvPr id="1048598"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4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7" name="Date Placeholder 3"/>
          <p:cNvSpPr>
            <a:spLocks noGrp="1"/>
          </p:cNvSpPr>
          <p:nvPr>
            <p:ph type="dt" sz="half" idx="10"/>
          </p:nvPr>
        </p:nvSpPr>
        <p:spPr/>
        <p:txBody>
          <a:bodyPr/>
          <a:p>
            <a:fld id="{1D7686A6-7F79-418E-9078-612028EB569F}" type="datetime1">
              <a:rPr lang="en-US" smtClean="0"/>
              <a:t>12/11/2022</a:t>
            </a:fld>
            <a:endParaRPr lang="en-US"/>
          </a:p>
        </p:txBody>
      </p:sp>
      <p:sp>
        <p:nvSpPr>
          <p:cNvPr id="1048648" name="Footer Placeholder 4"/>
          <p:cNvSpPr>
            <a:spLocks noGrp="1"/>
          </p:cNvSpPr>
          <p:nvPr>
            <p:ph type="ftr" sz="quarter" idx="11"/>
          </p:nvPr>
        </p:nvSpPr>
        <p:spPr/>
        <p:txBody>
          <a:bodyPr/>
          <a:p>
            <a:r>
              <a:rPr lang="en-US" smtClean="0"/>
              <a:t>Electronics &amp; Communications Engineering– 20EC44P</a:t>
            </a:r>
            <a:endParaRPr lang="en-US"/>
          </a:p>
        </p:txBody>
      </p:sp>
      <p:sp>
        <p:nvSpPr>
          <p:cNvPr id="1048649" name="Slide Number Placeholder 5"/>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 name=""/>
        <p:cNvGrpSpPr/>
        <p:nvPr/>
      </p:nvGrpSpPr>
      <p:grpSpPr>
        <a:xfrm>
          <a:off x="0" y="0"/>
          <a:ext cx="0" cy="0"/>
          <a:chOff x="0" y="0"/>
          <a:chExt cx="0" cy="0"/>
        </a:xfrm>
      </p:grpSpPr>
      <p:sp>
        <p:nvSpPr>
          <p:cNvPr id="1048650" name="Title 1"/>
          <p:cNvSpPr>
            <a:spLocks noGrp="1"/>
          </p:cNvSpPr>
          <p:nvPr>
            <p:ph type="title"/>
          </p:nvPr>
        </p:nvSpPr>
        <p:spPr/>
        <p:txBody>
          <a:bodyPr/>
          <a:p>
            <a:r>
              <a:rPr lang="en-US" smtClean="0"/>
              <a:t>Click to edit Master title style</a:t>
            </a:r>
            <a:endParaRPr lang="en-US"/>
          </a:p>
        </p:txBody>
      </p:sp>
      <p:sp>
        <p:nvSpPr>
          <p:cNvPr id="104865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Date Placeholder 4"/>
          <p:cNvSpPr>
            <a:spLocks noGrp="1"/>
          </p:cNvSpPr>
          <p:nvPr>
            <p:ph type="dt" sz="half" idx="10"/>
          </p:nvPr>
        </p:nvSpPr>
        <p:spPr/>
        <p:txBody>
          <a:bodyPr/>
          <a:p>
            <a:fld id="{97DDF548-A1EC-4862-BC4E-5D0CE0ABB510}" type="datetime1">
              <a:rPr lang="en-US" smtClean="0"/>
              <a:t>12/11/2022</a:t>
            </a:fld>
            <a:endParaRPr lang="en-US"/>
          </a:p>
        </p:txBody>
      </p:sp>
      <p:sp>
        <p:nvSpPr>
          <p:cNvPr id="1048654" name="Footer Placeholder 5"/>
          <p:cNvSpPr>
            <a:spLocks noGrp="1"/>
          </p:cNvSpPr>
          <p:nvPr>
            <p:ph type="ftr" sz="quarter" idx="11"/>
          </p:nvPr>
        </p:nvSpPr>
        <p:spPr/>
        <p:txBody>
          <a:bodyPr/>
          <a:p>
            <a:r>
              <a:rPr lang="en-US" smtClean="0"/>
              <a:t>Electronics &amp; Communications Engineering– 20EC44P</a:t>
            </a:r>
            <a:endParaRPr lang="en-US"/>
          </a:p>
        </p:txBody>
      </p:sp>
      <p:sp>
        <p:nvSpPr>
          <p:cNvPr id="1048655"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sp>
        <p:nvSpPr>
          <p:cNvPr id="1048656" name="Title 1"/>
          <p:cNvSpPr>
            <a:spLocks noGrp="1"/>
          </p:cNvSpPr>
          <p:nvPr>
            <p:ph type="title"/>
          </p:nvPr>
        </p:nvSpPr>
        <p:spPr/>
        <p:txBody>
          <a:bodyPr/>
          <a:p>
            <a:r>
              <a:rPr lang="en-US" smtClean="0"/>
              <a:t>Click to edit Master title style</a:t>
            </a:r>
            <a:endParaRPr lang="en-US"/>
          </a:p>
        </p:txBody>
      </p:sp>
      <p:sp>
        <p:nvSpPr>
          <p:cNvPr id="104865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1" name="Date Placeholder 6"/>
          <p:cNvSpPr>
            <a:spLocks noGrp="1"/>
          </p:cNvSpPr>
          <p:nvPr>
            <p:ph type="dt" sz="half" idx="10"/>
          </p:nvPr>
        </p:nvSpPr>
        <p:spPr/>
        <p:txBody>
          <a:bodyPr/>
          <a:p>
            <a:fld id="{F0CEA85B-9892-4DF9-85E5-E66B594B625A}" type="datetime1">
              <a:rPr lang="en-US" smtClean="0"/>
              <a:t>12/11/2022</a:t>
            </a:fld>
            <a:endParaRPr lang="en-US"/>
          </a:p>
        </p:txBody>
      </p:sp>
      <p:sp>
        <p:nvSpPr>
          <p:cNvPr id="1048662" name="Footer Placeholder 7"/>
          <p:cNvSpPr>
            <a:spLocks noGrp="1"/>
          </p:cNvSpPr>
          <p:nvPr>
            <p:ph type="ftr" sz="quarter" idx="11"/>
          </p:nvPr>
        </p:nvSpPr>
        <p:spPr/>
        <p:txBody>
          <a:bodyPr/>
          <a:p>
            <a:r>
              <a:rPr lang="en-US" smtClean="0"/>
              <a:t>Electronics &amp; Communications Engineering– 20EC44P</a:t>
            </a:r>
            <a:endParaRPr lang="en-US"/>
          </a:p>
        </p:txBody>
      </p:sp>
      <p:sp>
        <p:nvSpPr>
          <p:cNvPr id="1048663" name="Slide Number Placeholder 8"/>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Date Placeholder 2"/>
          <p:cNvSpPr>
            <a:spLocks noGrp="1"/>
          </p:cNvSpPr>
          <p:nvPr>
            <p:ph type="dt" sz="half" idx="10"/>
          </p:nvPr>
        </p:nvSpPr>
        <p:spPr/>
        <p:txBody>
          <a:bodyPr/>
          <a:p>
            <a:fld id="{A5CF5835-1885-4DD6-B78B-C11CC52E3FAB}" type="datetime1">
              <a:rPr lang="en-US" smtClean="0"/>
              <a:t>12/11/2022</a:t>
            </a:fld>
            <a:endParaRPr lang="en-US"/>
          </a:p>
        </p:txBody>
      </p:sp>
      <p:sp>
        <p:nvSpPr>
          <p:cNvPr id="1048624"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25" name="Slide Number Placeholder 4"/>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64" name="Date Placeholder 1"/>
          <p:cNvSpPr>
            <a:spLocks noGrp="1"/>
          </p:cNvSpPr>
          <p:nvPr>
            <p:ph type="dt" sz="half" idx="10"/>
          </p:nvPr>
        </p:nvSpPr>
        <p:spPr/>
        <p:txBody>
          <a:bodyPr/>
          <a:p>
            <a:fld id="{9A3158A0-0B92-4A1B-A99A-550301B2FE3D}" type="datetime1">
              <a:rPr lang="en-US" smtClean="0"/>
              <a:t>12/11/2022</a:t>
            </a:fld>
            <a:endParaRPr lang="en-US"/>
          </a:p>
        </p:txBody>
      </p:sp>
      <p:sp>
        <p:nvSpPr>
          <p:cNvPr id="1048665" name="Footer Placeholder 2"/>
          <p:cNvSpPr>
            <a:spLocks noGrp="1"/>
          </p:cNvSpPr>
          <p:nvPr>
            <p:ph type="ftr" sz="quarter" idx="11"/>
          </p:nvPr>
        </p:nvSpPr>
        <p:spPr/>
        <p:txBody>
          <a:bodyPr/>
          <a:p>
            <a:r>
              <a:rPr lang="en-US" smtClean="0"/>
              <a:t>Electronics &amp; Communications Engineering– 20EC44P</a:t>
            </a:r>
            <a:endParaRPr lang="en-US"/>
          </a:p>
        </p:txBody>
      </p:sp>
      <p:sp>
        <p:nvSpPr>
          <p:cNvPr id="1048666" name="Slide Number Placeholder 3"/>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3" name=""/>
        <p:cNvGrpSpPr/>
        <p:nvPr/>
      </p:nvGrpSpPr>
      <p:grpSpPr>
        <a:xfrm>
          <a:off x="0" y="0"/>
          <a:ext cx="0" cy="0"/>
          <a:chOff x="0" y="0"/>
          <a:chExt cx="0" cy="0"/>
        </a:xfrm>
      </p:grpSpPr>
      <p:sp>
        <p:nvSpPr>
          <p:cNvPr id="104866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0" name="Date Placeholder 4"/>
          <p:cNvSpPr>
            <a:spLocks noGrp="1"/>
          </p:cNvSpPr>
          <p:nvPr>
            <p:ph type="dt" sz="half" idx="10"/>
          </p:nvPr>
        </p:nvSpPr>
        <p:spPr/>
        <p:txBody>
          <a:bodyPr/>
          <a:p>
            <a:fld id="{AD0B2D2E-65F2-483B-9F9F-CBA837363761}" type="datetime1">
              <a:rPr lang="en-US" smtClean="0"/>
              <a:t>12/11/2022</a:t>
            </a:fld>
            <a:endParaRPr lang="en-US"/>
          </a:p>
        </p:txBody>
      </p:sp>
      <p:sp>
        <p:nvSpPr>
          <p:cNvPr id="1048671" name="Footer Placeholder 5"/>
          <p:cNvSpPr>
            <a:spLocks noGrp="1"/>
          </p:cNvSpPr>
          <p:nvPr>
            <p:ph type="ftr" sz="quarter" idx="11"/>
          </p:nvPr>
        </p:nvSpPr>
        <p:spPr/>
        <p:txBody>
          <a:bodyPr/>
          <a:p>
            <a:r>
              <a:rPr lang="en-US" smtClean="0"/>
              <a:t>Electronics &amp; Communications Engineering– 20EC44P</a:t>
            </a:r>
            <a:endParaRPr lang="en-US"/>
          </a:p>
        </p:txBody>
      </p:sp>
      <p:sp>
        <p:nvSpPr>
          <p:cNvPr id="1048672"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7" name=""/>
        <p:cNvGrpSpPr/>
        <p:nvPr/>
      </p:nvGrpSpPr>
      <p:grpSpPr>
        <a:xfrm>
          <a:off x="0" y="0"/>
          <a:ext cx="0" cy="0"/>
          <a:chOff x="0" y="0"/>
          <a:chExt cx="0" cy="0"/>
        </a:xfrm>
      </p:grpSpPr>
      <p:sp>
        <p:nvSpPr>
          <p:cNvPr id="104863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7" name="Date Placeholder 4"/>
          <p:cNvSpPr>
            <a:spLocks noGrp="1"/>
          </p:cNvSpPr>
          <p:nvPr>
            <p:ph type="dt" sz="half" idx="10"/>
          </p:nvPr>
        </p:nvSpPr>
        <p:spPr/>
        <p:txBody>
          <a:bodyPr/>
          <a:p>
            <a:fld id="{1ED17E4F-B9F5-4665-BC81-9C15CA41AA50}" type="datetime1">
              <a:rPr lang="en-US" smtClean="0"/>
              <a:t>12/11/2022</a:t>
            </a:fld>
            <a:endParaRPr lang="en-US"/>
          </a:p>
        </p:txBody>
      </p:sp>
      <p:sp>
        <p:nvSpPr>
          <p:cNvPr id="1048638" name="Footer Placeholder 5"/>
          <p:cNvSpPr>
            <a:spLocks noGrp="1"/>
          </p:cNvSpPr>
          <p:nvPr>
            <p:ph type="ftr" sz="quarter" idx="11"/>
          </p:nvPr>
        </p:nvSpPr>
        <p:spPr/>
        <p:txBody>
          <a:bodyPr/>
          <a:p>
            <a:r>
              <a:rPr lang="en-US" smtClean="0"/>
              <a:t>Electronics &amp; Communications Engineering– 20EC44P</a:t>
            </a:r>
            <a:endParaRPr lang="en-US"/>
          </a:p>
        </p:txBody>
      </p:sp>
      <p:sp>
        <p:nvSpPr>
          <p:cNvPr id="1048639" name="Slide Number Placeholder 6"/>
          <p:cNvSpPr>
            <a:spLocks noGrp="1"/>
          </p:cNvSpPr>
          <p:nvPr>
            <p:ph type="sldNum" sz="quarter" idx="12"/>
          </p:nvPr>
        </p:nvSpPr>
        <p:spPr/>
        <p:txBody>
          <a:bodyPr/>
          <a:p>
            <a:fld id="{BCC1D2AE-A10B-4466-B821-5474984B2C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alphaModFix amt="32000"/>
            <a:lum/>
          </a:blip>
          <a:srcRect/>
          <a:stretch>
            <a:fillRect l="84000" b="78000"/>
          </a:stretch>
        </a:blip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ECBAA660-C3FF-4700-A909-39F97D3A5113}" type="datetime1">
              <a:rPr lang="en-US" smtClean="0"/>
              <a:t>12/11/2022</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smtClean="0"/>
              <a:t>Electronics &amp; Communications Engineering– 20EC44P</a:t>
            </a:r>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CC1D2AE-A10B-4466-B821-5474984B2C7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Content Placeholder 2"/>
          <p:cNvSpPr>
            <a:spLocks noGrp="1"/>
          </p:cNvSpPr>
          <p:nvPr>
            <p:ph idx="1"/>
          </p:nvPr>
        </p:nvSpPr>
        <p:spPr/>
        <p:txBody>
          <a:bodyPr>
            <a:normAutofit/>
          </a:bodyPr>
          <a:p>
            <a:pPr algn="just" indent="0" marL="0">
              <a:buNone/>
            </a:pPr>
            <a:r>
              <a:rPr b="1" dirty="0" lang="en-GB" smtClean="0"/>
              <a:t>Syllabus</a:t>
            </a:r>
            <a:r>
              <a:rPr b="1" dirty="0" lang="en-GB"/>
              <a:t>: </a:t>
            </a:r>
            <a:r>
              <a:rPr dirty="0" lang="en-IN"/>
              <a:t> </a:t>
            </a:r>
            <a:r>
              <a:rPr b="1" dirty="0" lang="en-IN" smtClean="0"/>
              <a:t>Variable </a:t>
            </a:r>
            <a:r>
              <a:rPr b="1" dirty="0" lang="en-IN"/>
              <a:t>Frequency Drive (VFD)</a:t>
            </a:r>
          </a:p>
          <a:p>
            <a:pPr indent="0" marL="0">
              <a:buNone/>
            </a:pPr>
            <a:r>
              <a:rPr dirty="0" lang="en-IN"/>
              <a:t>• </a:t>
            </a:r>
            <a:r>
              <a:rPr dirty="0" lang="en-GB"/>
              <a:t>VFD with motor control panel</a:t>
            </a:r>
          </a:p>
          <a:p>
            <a:pPr indent="0" marL="0">
              <a:buNone/>
            </a:pPr>
            <a:r>
              <a:rPr dirty="0" lang="en-IN"/>
              <a:t>• </a:t>
            </a:r>
            <a:r>
              <a:rPr dirty="0" lang="en-IN" smtClean="0"/>
              <a:t>Modules </a:t>
            </a:r>
            <a:r>
              <a:rPr dirty="0" lang="en-IN"/>
              <a:t>of </a:t>
            </a:r>
            <a:r>
              <a:rPr dirty="0" lang="en-IN" smtClean="0"/>
              <a:t>VFD</a:t>
            </a:r>
            <a:endParaRPr dirty="0" lang="en-IN"/>
          </a:p>
          <a:p>
            <a:pPr indent="0" marL="0">
              <a:buNone/>
            </a:pPr>
            <a:r>
              <a:rPr dirty="0" lang="en-GB"/>
              <a:t>• Industrial and domestic applications </a:t>
            </a:r>
            <a:r>
              <a:rPr dirty="0" lang="en-GB" smtClean="0"/>
              <a:t>of </a:t>
            </a:r>
            <a:r>
              <a:rPr dirty="0" lang="en-IN" smtClean="0"/>
              <a:t>VFDs</a:t>
            </a:r>
            <a:r>
              <a:rPr dirty="0" lang="en-IN"/>
              <a:t>..</a:t>
            </a:r>
          </a:p>
        </p:txBody>
      </p:sp>
      <p:sp>
        <p:nvSpPr>
          <p:cNvPr id="1048600" name="Footer Placeholder 4"/>
          <p:cNvSpPr>
            <a:spLocks noGrp="1"/>
          </p:cNvSpPr>
          <p:nvPr>
            <p:ph type="ftr" sz="quarter" idx="11"/>
          </p:nvPr>
        </p:nvSpPr>
        <p:spPr>
          <a:xfrm>
            <a:off x="3179618" y="6298912"/>
            <a:ext cx="2895600" cy="365125"/>
          </a:xfrm>
        </p:spPr>
        <p:txBody>
          <a:bodyPr/>
          <a:p>
            <a:r>
              <a:rPr dirty="0" lang="en-US" smtClean="0"/>
              <a:t>Electronics &amp; Communications Engineering– 20EC53I</a:t>
            </a:r>
            <a:endParaRPr dirty="0" lang="en-US"/>
          </a:p>
        </p:txBody>
      </p:sp>
      <p:sp>
        <p:nvSpPr>
          <p:cNvPr id="1048601" name="Slide Number Placeholder 5"/>
          <p:cNvSpPr>
            <a:spLocks noGrp="1"/>
          </p:cNvSpPr>
          <p:nvPr>
            <p:ph type="sldNum" sz="quarter" idx="12"/>
          </p:nvPr>
        </p:nvSpPr>
        <p:spPr/>
        <p:txBody>
          <a:bodyPr/>
          <a:p>
            <a:fld id="{BCC1D2AE-A10B-4466-B821-5474984B2C73}" type="slidenum">
              <a:rPr lang="en-US" smtClean="0"/>
              <a:t>1</a:t>
            </a:fld>
            <a:endParaRPr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a:xfrm>
            <a:off x="166254" y="0"/>
            <a:ext cx="8229600" cy="1143000"/>
          </a:xfrm>
        </p:spPr>
        <p:txBody>
          <a:bodyPr/>
          <a:p>
            <a:r>
              <a:rPr b="1" dirty="0" lang="en-IN"/>
              <a:t>VFD Panel </a:t>
            </a:r>
            <a:endParaRPr dirty="0" lang="en-IN"/>
          </a:p>
        </p:txBody>
      </p:sp>
      <p:sp>
        <p:nvSpPr>
          <p:cNvPr id="1048603" name="Content Placeholder 2"/>
          <p:cNvSpPr>
            <a:spLocks noGrp="1"/>
          </p:cNvSpPr>
          <p:nvPr>
            <p:ph idx="1"/>
          </p:nvPr>
        </p:nvSpPr>
        <p:spPr>
          <a:xfrm>
            <a:off x="138546" y="969818"/>
            <a:ext cx="8700654" cy="5389419"/>
          </a:xfrm>
        </p:spPr>
        <p:txBody>
          <a:bodyPr>
            <a:normAutofit fontScale="90625" lnSpcReduction="20000"/>
          </a:bodyPr>
          <a:p>
            <a:pPr algn="just" indent="0" marL="0">
              <a:buNone/>
            </a:pPr>
            <a:r>
              <a:rPr dirty="0" lang="en-IN"/>
              <a:t>In most of the situations the industrial work space is dusty, dirty, wet, humid, corrosive, or hot. </a:t>
            </a:r>
            <a:endParaRPr dirty="0" lang="en-IN" smtClean="0"/>
          </a:p>
          <a:p>
            <a:pPr algn="just" indent="0" marL="0">
              <a:buNone/>
            </a:pPr>
            <a:r>
              <a:rPr dirty="0" lang="en-IN" smtClean="0"/>
              <a:t>In </a:t>
            </a:r>
            <a:r>
              <a:rPr dirty="0" lang="en-IN"/>
              <a:t>such harsh environments, it is not recommended and safe to mount the VFD exposed. </a:t>
            </a:r>
            <a:endParaRPr dirty="0" lang="en-IN" smtClean="0"/>
          </a:p>
          <a:p>
            <a:pPr algn="just" indent="0" marL="0">
              <a:buNone/>
            </a:pPr>
            <a:r>
              <a:rPr dirty="0" lang="en-IN" smtClean="0"/>
              <a:t>A </a:t>
            </a:r>
            <a:r>
              <a:rPr dirty="0" lang="en-IN"/>
              <a:t>VFD Control panel (an enclosure that protects the VFD and other electric components) can be used.</a:t>
            </a:r>
          </a:p>
          <a:p>
            <a:pPr algn="just" indent="0" marL="0">
              <a:buNone/>
            </a:pPr>
            <a:r>
              <a:rPr b="1" dirty="0" lang="en-IN"/>
              <a:t>What is a VFD control panel used for?</a:t>
            </a:r>
            <a:endParaRPr dirty="0" lang="en-IN"/>
          </a:p>
          <a:p>
            <a:pPr algn="just" lvl="0"/>
            <a:r>
              <a:rPr dirty="0" lang="en-IN"/>
              <a:t>Keeping  all components in one panel</a:t>
            </a:r>
          </a:p>
          <a:p>
            <a:pPr algn="just" lvl="0"/>
            <a:r>
              <a:rPr dirty="0" lang="en-IN"/>
              <a:t>Keeping  dust, dirt, and weather out of electrical parts</a:t>
            </a:r>
          </a:p>
          <a:p>
            <a:pPr algn="just" lvl="0"/>
            <a:r>
              <a:rPr dirty="0" lang="en-IN"/>
              <a:t>A complete motor control solution (bypass, harmonic filtering, etc</a:t>
            </a:r>
            <a:r>
              <a:rPr dirty="0" lang="en-IN" smtClean="0"/>
              <a:t>.)</a:t>
            </a:r>
            <a:endParaRPr dirty="0" lang="en-IN"/>
          </a:p>
        </p:txBody>
      </p:sp>
      <p:sp>
        <p:nvSpPr>
          <p:cNvPr id="1048604"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05" name="Slide Number Placeholder 4"/>
          <p:cNvSpPr>
            <a:spLocks noGrp="1"/>
          </p:cNvSpPr>
          <p:nvPr>
            <p:ph type="sldNum" sz="quarter" idx="12"/>
          </p:nvPr>
        </p:nvSpPr>
        <p:spPr/>
        <p:txBody>
          <a:bodyPr/>
          <a:p>
            <a:fld id="{BCC1D2AE-A10B-4466-B821-5474984B2C73}"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Title 1"/>
          <p:cNvSpPr>
            <a:spLocks noGrp="1"/>
          </p:cNvSpPr>
          <p:nvPr>
            <p:ph type="title"/>
          </p:nvPr>
        </p:nvSpPr>
        <p:spPr>
          <a:xfrm>
            <a:off x="0" y="0"/>
            <a:ext cx="7481455" cy="916853"/>
          </a:xfrm>
        </p:spPr>
        <p:txBody>
          <a:bodyPr/>
          <a:p>
            <a:r>
              <a:rPr b="1" dirty="0" lang="en-GB" smtClean="0"/>
              <a:t>Inside VFD Panel</a:t>
            </a:r>
            <a:endParaRPr b="1" dirty="0" lang="en-IN"/>
          </a:p>
        </p:txBody>
      </p:sp>
      <p:sp>
        <p:nvSpPr>
          <p:cNvPr id="1048607" name="Content Placeholder 2"/>
          <p:cNvSpPr>
            <a:spLocks noGrp="1"/>
          </p:cNvSpPr>
          <p:nvPr>
            <p:ph idx="1"/>
          </p:nvPr>
        </p:nvSpPr>
        <p:spPr>
          <a:xfrm>
            <a:off x="457200" y="914400"/>
            <a:ext cx="8229600" cy="5486400"/>
          </a:xfrm>
        </p:spPr>
        <p:txBody>
          <a:bodyPr>
            <a:normAutofit fontScale="84375" lnSpcReduction="20000"/>
          </a:bodyPr>
          <a:p>
            <a:pPr algn="just" lvl="0"/>
            <a:r>
              <a:rPr dirty="0" lang="en-IN" smtClean="0"/>
              <a:t>VFD </a:t>
            </a:r>
            <a:r>
              <a:rPr dirty="0" lang="en-IN"/>
              <a:t>– The main component of the motor control panel. The VFD inside will vary in voltage, horsepower, full load amps (FLA), and other specifications. Sometimes you may find redundant VFDs installed in case of a VFD failure.</a:t>
            </a:r>
          </a:p>
          <a:p>
            <a:pPr algn="just" lvl="0"/>
            <a:r>
              <a:rPr dirty="0" lang="en-IN"/>
              <a:t>Line reactors – 3% or 5% to reduce harmonic distortion</a:t>
            </a:r>
          </a:p>
          <a:p>
            <a:pPr algn="just" lvl="0"/>
            <a:r>
              <a:rPr dirty="0" lang="en-IN"/>
              <a:t>Harmonic filters – a more effective way to reduce harmonic distortion</a:t>
            </a:r>
          </a:p>
          <a:p>
            <a:pPr algn="just" lvl="0"/>
            <a:r>
              <a:rPr dirty="0" lang="en-IN"/>
              <a:t>Circuit breaker – protects the electrical circuit from overload or short circuit</a:t>
            </a:r>
          </a:p>
          <a:p>
            <a:pPr algn="just" lvl="0"/>
            <a:r>
              <a:rPr dirty="0" lang="en-IN"/>
              <a:t>Bypass – keeps the system running even if the VFD fails</a:t>
            </a:r>
          </a:p>
          <a:p>
            <a:pPr algn="just" lvl="0"/>
            <a:r>
              <a:rPr dirty="0" lang="en-IN"/>
              <a:t>PLC – Programmable Logic Controller –  for more advanced </a:t>
            </a:r>
            <a:r>
              <a:rPr dirty="0" lang="en-IN" smtClean="0"/>
              <a:t>operations</a:t>
            </a:r>
            <a:endParaRPr dirty="0" lang="en-IN"/>
          </a:p>
        </p:txBody>
      </p:sp>
      <p:sp>
        <p:nvSpPr>
          <p:cNvPr id="1048608"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09" name="Slide Number Placeholder 4"/>
          <p:cNvSpPr>
            <a:spLocks noGrp="1"/>
          </p:cNvSpPr>
          <p:nvPr>
            <p:ph type="sldNum" sz="quarter" idx="12"/>
          </p:nvPr>
        </p:nvSpPr>
        <p:spPr/>
        <p:txBody>
          <a:bodyPr/>
          <a:p>
            <a:fld id="{BCC1D2AE-A10B-4466-B821-5474984B2C7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0" name="Title 1"/>
          <p:cNvSpPr>
            <a:spLocks noGrp="1"/>
          </p:cNvSpPr>
          <p:nvPr>
            <p:ph type="title"/>
          </p:nvPr>
        </p:nvSpPr>
        <p:spPr/>
        <p:txBody>
          <a:bodyPr/>
          <a:p>
            <a:r>
              <a:rPr b="1" dirty="0" lang="en-GB"/>
              <a:t>Inside VFD </a:t>
            </a:r>
            <a:r>
              <a:rPr b="1" dirty="0" lang="en-GB" smtClean="0"/>
              <a:t>Panel (</a:t>
            </a:r>
            <a:r>
              <a:rPr b="1" dirty="0" lang="en-GB" err="1" smtClean="0"/>
              <a:t>Contd</a:t>
            </a:r>
            <a:r>
              <a:rPr b="1" dirty="0" lang="en-GB" smtClean="0"/>
              <a:t>…)</a:t>
            </a:r>
            <a:endParaRPr b="1" dirty="0" lang="en-IN"/>
          </a:p>
        </p:txBody>
      </p:sp>
      <p:sp>
        <p:nvSpPr>
          <p:cNvPr id="1048611" name="Content Placeholder 2"/>
          <p:cNvSpPr>
            <a:spLocks noGrp="1"/>
          </p:cNvSpPr>
          <p:nvPr>
            <p:ph idx="1"/>
          </p:nvPr>
        </p:nvSpPr>
        <p:spPr>
          <a:xfrm>
            <a:off x="166255" y="1191492"/>
            <a:ext cx="8728363" cy="4934672"/>
          </a:xfrm>
        </p:spPr>
        <p:txBody>
          <a:bodyPr>
            <a:noAutofit/>
          </a:bodyPr>
          <a:p>
            <a:pPr algn="just" lvl="0"/>
            <a:r>
              <a:rPr dirty="0" sz="2700" lang="en-IN"/>
              <a:t>Modem – for communication purpose</a:t>
            </a:r>
          </a:p>
          <a:p>
            <a:pPr algn="just" lvl="0"/>
            <a:r>
              <a:rPr dirty="0" sz="2700" lang="en-IN"/>
              <a:t>AC or other cooling units –  keeps the panel at a certain temperature depending on surrounding environment</a:t>
            </a:r>
          </a:p>
          <a:p>
            <a:pPr algn="just" lvl="0"/>
            <a:r>
              <a:rPr dirty="0" sz="2700" lang="en-IN"/>
              <a:t>Soft-starter –  starts motor slowly but without speed control</a:t>
            </a:r>
          </a:p>
          <a:p>
            <a:pPr algn="just" lvl="0"/>
            <a:r>
              <a:rPr dirty="0" sz="2700" lang="en-IN"/>
              <a:t>Surge protector – protects the system from voltage spikes</a:t>
            </a:r>
          </a:p>
          <a:p>
            <a:pPr algn="just" lvl="0"/>
            <a:r>
              <a:rPr dirty="0" sz="2700" lang="en-IN"/>
              <a:t>Multiple motor overloads – an option  for </a:t>
            </a:r>
            <a:r>
              <a:rPr dirty="0" sz="2700" lang="en-IN" smtClean="0"/>
              <a:t>powering</a:t>
            </a:r>
            <a:r>
              <a:rPr dirty="0" sz="2700" lang="en-IN"/>
              <a:t>  multiple motors off one VFD, typically used on fan walls</a:t>
            </a:r>
          </a:p>
          <a:p>
            <a:pPr algn="just" lvl="0"/>
            <a:r>
              <a:rPr dirty="0" sz="2700" lang="en-IN"/>
              <a:t>Anti-condensation heater (available in NEMA 3R panels) – eliminates the </a:t>
            </a:r>
            <a:r>
              <a:rPr dirty="0" sz="2700" lang="en-IN" err="1"/>
              <a:t>buildup</a:t>
            </a:r>
            <a:r>
              <a:rPr dirty="0" sz="2700" lang="en-IN"/>
              <a:t> of dew inside the VFD panel</a:t>
            </a:r>
          </a:p>
          <a:p>
            <a:pPr algn="just" lvl="0"/>
            <a:r>
              <a:rPr dirty="0" sz="2700" lang="en-IN"/>
              <a:t>Motor starters – for running motors across the </a:t>
            </a:r>
            <a:r>
              <a:rPr dirty="0" sz="2700" lang="en-IN" smtClean="0"/>
              <a:t>line</a:t>
            </a:r>
            <a:endParaRPr dirty="0" sz="2700" lang="en-IN"/>
          </a:p>
        </p:txBody>
      </p:sp>
      <p:sp>
        <p:nvSpPr>
          <p:cNvPr id="1048612"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13" name="Slide Number Placeholder 4"/>
          <p:cNvSpPr>
            <a:spLocks noGrp="1"/>
          </p:cNvSpPr>
          <p:nvPr>
            <p:ph type="sldNum" sz="quarter" idx="12"/>
          </p:nvPr>
        </p:nvSpPr>
        <p:spPr/>
        <p:txBody>
          <a:bodyPr/>
          <a:p>
            <a:fld id="{BCC1D2AE-A10B-4466-B821-5474984B2C7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4" name="Title 1"/>
          <p:cNvSpPr>
            <a:spLocks noGrp="1"/>
          </p:cNvSpPr>
          <p:nvPr>
            <p:ph type="title"/>
          </p:nvPr>
        </p:nvSpPr>
        <p:spPr>
          <a:xfrm>
            <a:off x="0" y="0"/>
            <a:ext cx="8229600" cy="1143000"/>
          </a:xfrm>
        </p:spPr>
        <p:txBody>
          <a:bodyPr>
            <a:normAutofit/>
          </a:bodyPr>
          <a:p>
            <a:r>
              <a:rPr b="1" dirty="0" lang="en-IN"/>
              <a:t>Application of VFD </a:t>
            </a:r>
            <a:r>
              <a:rPr b="1" dirty="0" lang="en-IN" smtClean="0"/>
              <a:t>drives</a:t>
            </a:r>
            <a:endParaRPr dirty="0" lang="en-IN"/>
          </a:p>
        </p:txBody>
      </p:sp>
      <p:sp>
        <p:nvSpPr>
          <p:cNvPr id="1048615" name="Content Placeholder 2"/>
          <p:cNvSpPr>
            <a:spLocks noGrp="1"/>
          </p:cNvSpPr>
          <p:nvPr>
            <p:ph idx="1"/>
          </p:nvPr>
        </p:nvSpPr>
        <p:spPr>
          <a:xfrm>
            <a:off x="290946" y="842673"/>
            <a:ext cx="8229600" cy="4525963"/>
          </a:xfrm>
        </p:spPr>
        <p:txBody>
          <a:bodyPr/>
          <a:p>
            <a:pPr indent="0" marL="0">
              <a:buNone/>
            </a:pPr>
            <a:r>
              <a:rPr dirty="0" lang="en-IN"/>
              <a:t>The industrial applications include, </a:t>
            </a:r>
          </a:p>
          <a:p>
            <a:pPr lvl="0"/>
            <a:r>
              <a:rPr dirty="0" lang="en-IN" smtClean="0"/>
              <a:t>Extruders: </a:t>
            </a:r>
            <a:r>
              <a:rPr dirty="0" lang="en-GB"/>
              <a:t>A</a:t>
            </a:r>
            <a:r>
              <a:rPr dirty="0" lang="en-GB" smtClean="0"/>
              <a:t> </a:t>
            </a:r>
            <a:r>
              <a:rPr dirty="0" lang="en-GB"/>
              <a:t>machine that shapes material by forcing it through a specially designed opening</a:t>
            </a:r>
            <a:endParaRPr dirty="0" lang="en-IN"/>
          </a:p>
          <a:p>
            <a:pPr lvl="0"/>
            <a:r>
              <a:rPr dirty="0" lang="en-IN"/>
              <a:t>Electric cranes</a:t>
            </a:r>
          </a:p>
          <a:p>
            <a:pPr lvl="0"/>
            <a:r>
              <a:rPr dirty="0" lang="en-IN"/>
              <a:t>Roller coasters</a:t>
            </a:r>
          </a:p>
          <a:p>
            <a:pPr lvl="0"/>
            <a:r>
              <a:rPr dirty="0" lang="en-IN"/>
              <a:t>Mechanical bulls</a:t>
            </a:r>
          </a:p>
          <a:p>
            <a:endParaRPr dirty="0" lang="en-IN"/>
          </a:p>
        </p:txBody>
      </p:sp>
      <p:sp>
        <p:nvSpPr>
          <p:cNvPr id="1048616"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17" name="Slide Number Placeholder 4"/>
          <p:cNvSpPr>
            <a:spLocks noGrp="1"/>
          </p:cNvSpPr>
          <p:nvPr>
            <p:ph type="sldNum" sz="quarter" idx="12"/>
          </p:nvPr>
        </p:nvSpPr>
        <p:spPr/>
        <p:txBody>
          <a:bodyPr/>
          <a:p>
            <a:fld id="{BCC1D2AE-A10B-4466-B821-5474984B2C73}" type="slidenum">
              <a:rPr lang="en-US" smtClean="0"/>
              <a:t>5</a:t>
            </a:fld>
            <a:endParaRPr lang="en-US"/>
          </a:p>
        </p:txBody>
      </p:sp>
      <p:pic>
        <p:nvPicPr>
          <p:cNvPr id="2097153" name="Picture 5"/>
          <p:cNvPicPr>
            <a:picLocks/>
          </p:cNvPicPr>
          <p:nvPr/>
        </p:nvPicPr>
        <p:blipFill>
          <a:blip xmlns:r="http://schemas.openxmlformats.org/officeDocument/2006/relationships" r:embed="rId1"/>
          <a:stretch>
            <a:fillRect/>
          </a:stretch>
        </p:blipFill>
        <p:spPr>
          <a:xfrm>
            <a:off x="1307897" y="4420986"/>
            <a:ext cx="6990975" cy="243701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8" name="Title 1"/>
          <p:cNvSpPr>
            <a:spLocks noGrp="1"/>
          </p:cNvSpPr>
          <p:nvPr>
            <p:ph type="title"/>
          </p:nvPr>
        </p:nvSpPr>
        <p:spPr>
          <a:xfrm>
            <a:off x="0" y="0"/>
            <a:ext cx="8229600" cy="1143000"/>
          </a:xfrm>
        </p:spPr>
        <p:txBody>
          <a:bodyPr>
            <a:normAutofit/>
          </a:bodyPr>
          <a:p>
            <a:r>
              <a:rPr b="1" dirty="0" lang="en-IN"/>
              <a:t>Application of VFD </a:t>
            </a:r>
            <a:r>
              <a:rPr b="1" dirty="0" lang="en-IN" smtClean="0"/>
              <a:t>drives</a:t>
            </a:r>
            <a:endParaRPr dirty="0" lang="en-IN"/>
          </a:p>
        </p:txBody>
      </p:sp>
      <p:sp>
        <p:nvSpPr>
          <p:cNvPr id="1048619" name="Content Placeholder 2"/>
          <p:cNvSpPr>
            <a:spLocks noGrp="1"/>
          </p:cNvSpPr>
          <p:nvPr>
            <p:ph idx="1"/>
          </p:nvPr>
        </p:nvSpPr>
        <p:spPr>
          <a:xfrm>
            <a:off x="290946" y="842673"/>
            <a:ext cx="8229600" cy="5419582"/>
          </a:xfrm>
        </p:spPr>
        <p:txBody>
          <a:bodyPr>
            <a:normAutofit/>
          </a:bodyPr>
          <a:p>
            <a:pPr indent="0" marL="0">
              <a:buNone/>
            </a:pPr>
            <a:r>
              <a:rPr dirty="0" lang="en-IN"/>
              <a:t>The commercial </a:t>
            </a:r>
            <a:r>
              <a:rPr dirty="0" lang="en-IN" smtClean="0"/>
              <a:t>applications include </a:t>
            </a:r>
            <a:endParaRPr dirty="0" lang="en-IN"/>
          </a:p>
          <a:p>
            <a:pPr lvl="0"/>
            <a:r>
              <a:rPr dirty="0" lang="en-IN"/>
              <a:t>Pumps to control flow and even volume in a tank</a:t>
            </a:r>
          </a:p>
          <a:p>
            <a:pPr lvl="0"/>
            <a:r>
              <a:rPr dirty="0" lang="en-IN"/>
              <a:t>Lifts and escalators</a:t>
            </a:r>
          </a:p>
          <a:p>
            <a:pPr lvl="0"/>
            <a:r>
              <a:rPr dirty="0" lang="en-IN"/>
              <a:t>Swimming pool filtration system</a:t>
            </a:r>
          </a:p>
          <a:p>
            <a:pPr indent="0" marL="0">
              <a:buNone/>
            </a:pPr>
            <a:r>
              <a:rPr dirty="0" lang="en-GB" smtClean="0"/>
              <a:t>The Domestic </a:t>
            </a:r>
            <a:r>
              <a:rPr dirty="0" lang="en-GB"/>
              <a:t>applications include</a:t>
            </a:r>
            <a:endParaRPr dirty="0" lang="en-IN"/>
          </a:p>
          <a:p>
            <a:pPr lvl="0"/>
            <a:r>
              <a:rPr dirty="0" lang="en-GB"/>
              <a:t>Washing Machines</a:t>
            </a:r>
            <a:endParaRPr dirty="0" lang="en-IN"/>
          </a:p>
          <a:p>
            <a:pPr lvl="0"/>
            <a:r>
              <a:rPr dirty="0" lang="en-GB"/>
              <a:t>Water pumps</a:t>
            </a:r>
            <a:endParaRPr dirty="0" lang="en-IN"/>
          </a:p>
          <a:p>
            <a:pPr lvl="0"/>
            <a:r>
              <a:rPr dirty="0" lang="en-IN"/>
              <a:t>As Pressure booster pumps to supply adequate pressure to terminal units such as showers and bathrooms in apartments</a:t>
            </a:r>
          </a:p>
        </p:txBody>
      </p:sp>
      <p:sp>
        <p:nvSpPr>
          <p:cNvPr id="1048620" name="Footer Placeholder 3"/>
          <p:cNvSpPr>
            <a:spLocks noGrp="1"/>
          </p:cNvSpPr>
          <p:nvPr>
            <p:ph type="ftr" sz="quarter" idx="11"/>
          </p:nvPr>
        </p:nvSpPr>
        <p:spPr/>
        <p:txBody>
          <a:bodyPr/>
          <a:p>
            <a:r>
              <a:rPr lang="en-US" smtClean="0"/>
              <a:t>Electronics &amp; Communications Engineering– 20EC44P</a:t>
            </a:r>
            <a:endParaRPr lang="en-US"/>
          </a:p>
        </p:txBody>
      </p:sp>
      <p:sp>
        <p:nvSpPr>
          <p:cNvPr id="1048621" name="Slide Number Placeholder 4"/>
          <p:cNvSpPr>
            <a:spLocks noGrp="1"/>
          </p:cNvSpPr>
          <p:nvPr>
            <p:ph type="sldNum" sz="quarter" idx="12"/>
          </p:nvPr>
        </p:nvSpPr>
        <p:spPr/>
        <p:txBody>
          <a:bodyPr/>
          <a:p>
            <a:fld id="{BCC1D2AE-A10B-4466-B821-5474984B2C73}" type="slidenum">
              <a:rPr lang="en-US" smtClean="0"/>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Department of Collegiate and Technical Education</dc:title>
  <dc:creator>Mahesh</dc:creator>
  <cp:lastModifiedBy>Mahesh</cp:lastModifiedBy>
  <dcterms:created xsi:type="dcterms:W3CDTF">2023-08-08T02:46:57Z</dcterms:created>
  <dcterms:modified xsi:type="dcterms:W3CDTF">2023-08-08T02:46:57Z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9c788ab0518045e69a8ed3e638201de5</vt:lpwstr>
  </property>
</Properties>
</file>