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Lst>
  <p:sldSz type="screen16x9" cy="51435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581" name="Title 1"/>
          <p:cNvSpPr>
            <a:spLocks noGrp="1"/>
          </p:cNvSpPr>
          <p:nvPr>
            <p:ph type="ctrTitle"/>
          </p:nvPr>
        </p:nvSpPr>
        <p:spPr>
          <a:xfrm>
            <a:off x="685800" y="1597819"/>
            <a:ext cx="7772400" cy="1102519"/>
          </a:xfrm>
        </p:spPr>
        <p:txBody>
          <a:bodyPr/>
          <a:p>
            <a:r>
              <a:rPr lang="en-US"/>
              <a:t>Click to edit Master title style</a:t>
            </a:r>
          </a:p>
        </p:txBody>
      </p:sp>
      <p:sp>
        <p:nvSpPr>
          <p:cNvPr id="1048582" name="Subtitle 2"/>
          <p:cNvSpPr>
            <a:spLocks noGrp="1"/>
          </p:cNvSpPr>
          <p:nvPr>
            <p:ph type="subTitle" idx="1"/>
          </p:nvPr>
        </p:nvSpPr>
        <p:spPr>
          <a:xfrm>
            <a:off x="1371600" y="2914650"/>
            <a:ext cx="6400800" cy="131445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262B2A53-9A3C-4741-84BA-F46B0D5EF261}" type="datetimeFigureOut">
              <a:rPr lang="en-US" smtClean="0"/>
              <a:t>05/12/2022</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p>
        </p:txBody>
      </p:sp>
      <p:sp>
        <p:nvSpPr>
          <p:cNvPr id="104867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p>
            <a:fld id="{262B2A53-9A3C-4741-84BA-F46B0D5EF261}" type="datetimeFigureOut">
              <a:rPr lang="en-US" smtClean="0"/>
              <a:t>05/12/2022</a:t>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59" name="Vertical Title 1"/>
          <p:cNvSpPr>
            <a:spLocks noGrp="1"/>
          </p:cNvSpPr>
          <p:nvPr>
            <p:ph type="title" orient="vert"/>
          </p:nvPr>
        </p:nvSpPr>
        <p:spPr>
          <a:xfrm>
            <a:off x="6629400" y="205979"/>
            <a:ext cx="2057400" cy="4388644"/>
          </a:xfrm>
        </p:spPr>
        <p:txBody>
          <a:bodyPr vert="eaVert"/>
          <a:p>
            <a:r>
              <a:rPr lang="en-US"/>
              <a:t>Click to edit Master title style</a:t>
            </a:r>
          </a:p>
        </p:txBody>
      </p:sp>
      <p:sp>
        <p:nvSpPr>
          <p:cNvPr id="1048660" name="Vertical Text Placeholder 2"/>
          <p:cNvSpPr>
            <a:spLocks noGrp="1"/>
          </p:cNvSpPr>
          <p:nvPr>
            <p:ph type="body" orient="vert" idx="1"/>
          </p:nvPr>
        </p:nvSpPr>
        <p:spPr>
          <a:xfrm>
            <a:off x="457200" y="205979"/>
            <a:ext cx="6019800" cy="438864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3"/>
          <p:cNvSpPr>
            <a:spLocks noGrp="1"/>
          </p:cNvSpPr>
          <p:nvPr>
            <p:ph type="dt" sz="half" idx="10"/>
          </p:nvPr>
        </p:nvSpPr>
        <p:spPr/>
        <p:txBody>
          <a:bodyPr/>
          <a:p>
            <a:fld id="{262B2A53-9A3C-4741-84BA-F46B0D5EF261}" type="datetimeFigureOut">
              <a:rPr lang="en-US" smtClean="0"/>
              <a:t>05/12/2022</a:t>
            </a:fld>
            <a:endParaRPr lang="en-US"/>
          </a:p>
        </p:txBody>
      </p:sp>
      <p:sp>
        <p:nvSpPr>
          <p:cNvPr id="1048662" name="Footer Placeholder 4"/>
          <p:cNvSpPr>
            <a:spLocks noGrp="1"/>
          </p:cNvSpPr>
          <p:nvPr>
            <p:ph type="ftr" sz="quarter" idx="11"/>
          </p:nvPr>
        </p:nvSpPr>
        <p:spPr/>
        <p:txBody>
          <a:bodyPr/>
          <a:p>
            <a:endParaRPr lang="en-US"/>
          </a:p>
        </p:txBody>
      </p:sp>
      <p:sp>
        <p:nvSpPr>
          <p:cNvPr id="1048663"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262B2A53-9A3C-4741-84BA-F46B0D5EF261}" type="datetimeFigureOut">
              <a:rPr lang="en-US" smtClean="0"/>
              <a:t>05/12/2022</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680" name="Title 1"/>
          <p:cNvSpPr>
            <a:spLocks noGrp="1"/>
          </p:cNvSpPr>
          <p:nvPr>
            <p:ph type="title"/>
          </p:nvPr>
        </p:nvSpPr>
        <p:spPr>
          <a:xfrm>
            <a:off x="722313" y="3305176"/>
            <a:ext cx="7772400" cy="1021556"/>
          </a:xfrm>
        </p:spPr>
        <p:txBody>
          <a:bodyPr anchor="t"/>
          <a:lstStyle>
            <a:lvl1pPr algn="l">
              <a:defRPr b="1" cap="all" sz="4000"/>
            </a:lvl1pPr>
          </a:lstStyle>
          <a:p>
            <a:r>
              <a:rPr lang="en-US"/>
              <a:t>Click to edit Master title style</a:t>
            </a:r>
          </a:p>
        </p:txBody>
      </p:sp>
      <p:sp>
        <p:nvSpPr>
          <p:cNvPr id="1048681" name="Text Placeholder 2"/>
          <p:cNvSpPr>
            <a:spLocks noGrp="1"/>
          </p:cNvSpPr>
          <p:nvPr>
            <p:ph type="body" idx="1"/>
          </p:nvPr>
        </p:nvSpPr>
        <p:spPr>
          <a:xfrm>
            <a:off x="722313" y="2180035"/>
            <a:ext cx="7772400" cy="1125140"/>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p>
            <a:fld id="{262B2A53-9A3C-4741-84BA-F46B0D5EF261}" type="datetimeFigureOut">
              <a:rPr lang="en-US" smtClean="0"/>
              <a:t>05/12/2022</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p>
        </p:txBody>
      </p:sp>
      <p:sp>
        <p:nvSpPr>
          <p:cNvPr id="1048686"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4"/>
          <p:cNvSpPr>
            <a:spLocks noGrp="1"/>
          </p:cNvSpPr>
          <p:nvPr>
            <p:ph type="dt" sz="half" idx="10"/>
          </p:nvPr>
        </p:nvSpPr>
        <p:spPr/>
        <p:txBody>
          <a:bodyPr/>
          <a:p>
            <a:fld id="{262B2A53-9A3C-4741-84BA-F46B0D5EF261}" type="datetimeFigureOut">
              <a:rPr lang="en-US" smtClean="0"/>
              <a:t>05/12/2022</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p>
        </p:txBody>
      </p:sp>
      <p:sp>
        <p:nvSpPr>
          <p:cNvPr id="1048692" name="Text Placeholder 2"/>
          <p:cNvSpPr>
            <a:spLocks noGrp="1"/>
          </p:cNvSpPr>
          <p:nvPr>
            <p:ph type="body" idx="1"/>
          </p:nvPr>
        </p:nvSpPr>
        <p:spPr>
          <a:xfrm>
            <a:off x="457200" y="1151335"/>
            <a:ext cx="4040188" cy="47982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Text Placeholder 4"/>
          <p:cNvSpPr>
            <a:spLocks noGrp="1"/>
          </p:cNvSpPr>
          <p:nvPr>
            <p:ph type="body" sz="quarter" idx="3"/>
          </p:nvPr>
        </p:nvSpPr>
        <p:spPr>
          <a:xfrm>
            <a:off x="4645026" y="1151335"/>
            <a:ext cx="4041775" cy="47982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Date Placeholder 6"/>
          <p:cNvSpPr>
            <a:spLocks noGrp="1"/>
          </p:cNvSpPr>
          <p:nvPr>
            <p:ph type="dt" sz="half" idx="10"/>
          </p:nvPr>
        </p:nvSpPr>
        <p:spPr/>
        <p:txBody>
          <a:bodyPr/>
          <a:p>
            <a:fld id="{262B2A53-9A3C-4741-84BA-F46B0D5EF261}" type="datetimeFigureOut">
              <a:rPr lang="en-US" smtClean="0"/>
              <a:t>05/12/2022</a:t>
            </a:fld>
            <a:endParaRPr lang="en-US"/>
          </a:p>
        </p:txBody>
      </p:sp>
      <p:sp>
        <p:nvSpPr>
          <p:cNvPr id="1048697" name="Footer Placeholder 7"/>
          <p:cNvSpPr>
            <a:spLocks noGrp="1"/>
          </p:cNvSpPr>
          <p:nvPr>
            <p:ph type="ftr" sz="quarter" idx="11"/>
          </p:nvPr>
        </p:nvSpPr>
        <p:spPr/>
        <p:txBody>
          <a:bodyPr/>
          <a:p>
            <a:endParaRPr lang="en-US"/>
          </a:p>
        </p:txBody>
      </p:sp>
      <p:sp>
        <p:nvSpPr>
          <p:cNvPr id="1048698" name="Slide Number Placeholder 8"/>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p>
        </p:txBody>
      </p:sp>
      <p:sp>
        <p:nvSpPr>
          <p:cNvPr id="1048656" name="Date Placeholder 2"/>
          <p:cNvSpPr>
            <a:spLocks noGrp="1"/>
          </p:cNvSpPr>
          <p:nvPr>
            <p:ph type="dt" sz="half" idx="10"/>
          </p:nvPr>
        </p:nvSpPr>
        <p:spPr/>
        <p:txBody>
          <a:bodyPr/>
          <a:p>
            <a:fld id="{262B2A53-9A3C-4741-84BA-F46B0D5EF261}" type="datetimeFigureOut">
              <a:rPr lang="en-US" smtClean="0"/>
              <a:t>05/12/2022</a:t>
            </a:fld>
            <a:endParaRPr lang="en-US"/>
          </a:p>
        </p:txBody>
      </p:sp>
      <p:sp>
        <p:nvSpPr>
          <p:cNvPr id="1048657" name="Footer Placeholder 3"/>
          <p:cNvSpPr>
            <a:spLocks noGrp="1"/>
          </p:cNvSpPr>
          <p:nvPr>
            <p:ph type="ftr" sz="quarter" idx="11"/>
          </p:nvPr>
        </p:nvSpPr>
        <p:spPr/>
        <p:txBody>
          <a:bodyPr/>
          <a:p>
            <a:endParaRPr lang="en-US"/>
          </a:p>
        </p:txBody>
      </p:sp>
      <p:sp>
        <p:nvSpPr>
          <p:cNvPr id="1048658" name="Slide Number Placeholder 4"/>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699" name="Date Placeholder 1"/>
          <p:cNvSpPr>
            <a:spLocks noGrp="1"/>
          </p:cNvSpPr>
          <p:nvPr>
            <p:ph type="dt" sz="half" idx="10"/>
          </p:nvPr>
        </p:nvSpPr>
        <p:spPr/>
        <p:txBody>
          <a:bodyPr/>
          <a:p>
            <a:fld id="{262B2A53-9A3C-4741-84BA-F46B0D5EF261}" type="datetimeFigureOut">
              <a:rPr lang="en-US" smtClean="0"/>
              <a:t>05/12/2022</a:t>
            </a:fld>
            <a:endParaRPr lang="en-US"/>
          </a:p>
        </p:txBody>
      </p:sp>
      <p:sp>
        <p:nvSpPr>
          <p:cNvPr id="1048700" name="Footer Placeholder 2"/>
          <p:cNvSpPr>
            <a:spLocks noGrp="1"/>
          </p:cNvSpPr>
          <p:nvPr>
            <p:ph type="ftr" sz="quarter" idx="11"/>
          </p:nvPr>
        </p:nvSpPr>
        <p:spPr/>
        <p:txBody>
          <a:bodyPr/>
          <a:p>
            <a:endParaRPr lang="en-US"/>
          </a:p>
        </p:txBody>
      </p:sp>
      <p:sp>
        <p:nvSpPr>
          <p:cNvPr id="1048701" name="Slide Number Placeholder 3"/>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02" name="Title 1"/>
          <p:cNvSpPr>
            <a:spLocks noGrp="1"/>
          </p:cNvSpPr>
          <p:nvPr>
            <p:ph type="title"/>
          </p:nvPr>
        </p:nvSpPr>
        <p:spPr>
          <a:xfrm>
            <a:off x="457201" y="204787"/>
            <a:ext cx="3008313" cy="871538"/>
          </a:xfrm>
        </p:spPr>
        <p:txBody>
          <a:bodyPr anchor="b"/>
          <a:lstStyle>
            <a:lvl1pPr algn="l">
              <a:defRPr b="1" sz="2000"/>
            </a:lvl1pPr>
          </a:lstStyle>
          <a:p>
            <a:r>
              <a:rPr lang="en-US"/>
              <a:t>Click to edit Master title style</a:t>
            </a:r>
          </a:p>
        </p:txBody>
      </p:sp>
      <p:sp>
        <p:nvSpPr>
          <p:cNvPr id="104870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Text Placeholder 3"/>
          <p:cNvSpPr>
            <a:spLocks noGrp="1"/>
          </p:cNvSpPr>
          <p:nvPr>
            <p:ph type="body" sz="half" idx="2"/>
          </p:nvPr>
        </p:nvSpPr>
        <p:spPr>
          <a:xfrm>
            <a:off x="457201" y="1076326"/>
            <a:ext cx="3008313" cy="351829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5" name="Date Placeholder 4"/>
          <p:cNvSpPr>
            <a:spLocks noGrp="1"/>
          </p:cNvSpPr>
          <p:nvPr>
            <p:ph type="dt" sz="half" idx="10"/>
          </p:nvPr>
        </p:nvSpPr>
        <p:spPr/>
        <p:txBody>
          <a:bodyPr/>
          <a:p>
            <a:fld id="{262B2A53-9A3C-4741-84BA-F46B0D5EF261}" type="datetimeFigureOut">
              <a:rPr lang="en-US" smtClean="0"/>
              <a:t>05/12/2022</a:t>
            </a:fld>
            <a:endParaRPr lang="en-US"/>
          </a:p>
        </p:txBody>
      </p:sp>
      <p:sp>
        <p:nvSpPr>
          <p:cNvPr id="1048706" name="Footer Placeholder 5"/>
          <p:cNvSpPr>
            <a:spLocks noGrp="1"/>
          </p:cNvSpPr>
          <p:nvPr>
            <p:ph type="ftr" sz="quarter" idx="11"/>
          </p:nvPr>
        </p:nvSpPr>
        <p:spPr/>
        <p:txBody>
          <a:bodyPr/>
          <a:p>
            <a:endParaRPr lang="en-US"/>
          </a:p>
        </p:txBody>
      </p:sp>
      <p:sp>
        <p:nvSpPr>
          <p:cNvPr id="1048707"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69" name="Title 1"/>
          <p:cNvSpPr>
            <a:spLocks noGrp="1"/>
          </p:cNvSpPr>
          <p:nvPr>
            <p:ph type="title"/>
          </p:nvPr>
        </p:nvSpPr>
        <p:spPr>
          <a:xfrm>
            <a:off x="1792288" y="3600450"/>
            <a:ext cx="5486400" cy="425054"/>
          </a:xfrm>
        </p:spPr>
        <p:txBody>
          <a:bodyPr anchor="b"/>
          <a:lstStyle>
            <a:lvl1pPr algn="l">
              <a:defRPr b="1" sz="2000"/>
            </a:lvl1pPr>
          </a:lstStyle>
          <a:p>
            <a:r>
              <a:rPr lang="en-US"/>
              <a:t>Click to edit Master title style</a:t>
            </a:r>
          </a:p>
        </p:txBody>
      </p:sp>
      <p:sp>
        <p:nvSpPr>
          <p:cNvPr id="1048670" name="Picture Placeholder 2"/>
          <p:cNvSpPr>
            <a:spLocks noGrp="1"/>
          </p:cNvSpPr>
          <p:nvPr>
            <p:ph type="pic" idx="1"/>
          </p:nvPr>
        </p:nvSpPr>
        <p:spPr>
          <a:xfrm>
            <a:off x="1792288" y="459581"/>
            <a:ext cx="5486400" cy="30861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1" name="Text Placeholder 3"/>
          <p:cNvSpPr>
            <a:spLocks noGrp="1"/>
          </p:cNvSpPr>
          <p:nvPr>
            <p:ph type="body" sz="half" idx="2"/>
          </p:nvPr>
        </p:nvSpPr>
        <p:spPr>
          <a:xfrm>
            <a:off x="1792288" y="4025503"/>
            <a:ext cx="5486400" cy="60364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p>
            <a:fld id="{262B2A53-9A3C-4741-84BA-F46B0D5EF261}" type="datetimeFigureOut">
              <a:rPr lang="en-US" smtClean="0"/>
              <a:t>05/12/2022</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1000"/>
          </a:schemeClr>
        </a:solidFill>
        <a:effectLst/>
      </p:bgPr>
    </p:bg>
    <p:spTree>
      <p:nvGrpSpPr>
        <p:cNvPr id="23" name=""/>
        <p:cNvGrpSpPr/>
        <p:nvPr/>
      </p:nvGrpSpPr>
      <p:grpSpPr>
        <a:xfrm>
          <a:off x="0" y="0"/>
          <a:ext cx="0" cy="0"/>
          <a:chOff x="0" y="0"/>
          <a:chExt cx="0" cy="0"/>
        </a:xfrm>
      </p:grpSpPr>
      <p:sp>
        <p:nvSpPr>
          <p:cNvPr id="1048576" name="Title Placeholder 1"/>
          <p:cNvSpPr>
            <a:spLocks noGrp="1"/>
          </p:cNvSpPr>
          <p:nvPr>
            <p:ph type="title"/>
          </p:nvPr>
        </p:nvSpPr>
        <p:spPr>
          <a:xfrm>
            <a:off x="457200" y="205979"/>
            <a:ext cx="8229600" cy="85725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200151"/>
            <a:ext cx="8229600" cy="3394472"/>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4767263"/>
            <a:ext cx="2133600" cy="273844"/>
          </a:xfrm>
          <a:prstGeom prst="rect"/>
        </p:spPr>
        <p:txBody>
          <a:bodyPr anchor="ctr" bIns="45720" lIns="91440" rIns="91440" rtlCol="0" tIns="45720" vert="horz"/>
          <a:lstStyle>
            <a:lvl1pPr algn="l">
              <a:defRPr sz="1200">
                <a:solidFill>
                  <a:schemeClr val="tx1">
                    <a:tint val="75000"/>
                  </a:schemeClr>
                </a:solidFill>
              </a:defRPr>
            </a:lvl1pPr>
          </a:lstStyle>
          <a:p>
            <a:fld id="{262B2A53-9A3C-4741-84BA-F46B0D5EF261}" type="datetimeFigureOut">
              <a:rPr lang="en-US" smtClean="0"/>
              <a:t>05/12/2022</a:t>
            </a:fld>
            <a:endParaRPr lang="en-US"/>
          </a:p>
        </p:txBody>
      </p:sp>
      <p:sp>
        <p:nvSpPr>
          <p:cNvPr id="1048579" name="Footer Placeholder 4"/>
          <p:cNvSpPr>
            <a:spLocks noGrp="1"/>
          </p:cNvSpPr>
          <p:nvPr>
            <p:ph type="ftr" sz="quarter" idx="3"/>
          </p:nvPr>
        </p:nvSpPr>
        <p:spPr>
          <a:xfrm>
            <a:off x="3124200" y="4767263"/>
            <a:ext cx="2895600" cy="273844"/>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4767263"/>
            <a:ext cx="2133600" cy="273844"/>
          </a:xfrm>
          <a:prstGeom prst="rect"/>
        </p:spPr>
        <p:txBody>
          <a:bodyPr anchor="ctr" bIns="45720" lIns="91440" rIns="91440" rtlCol="0" tIns="45720" vert="horz"/>
          <a:lstStyle>
            <a:lvl1pPr algn="r">
              <a:defRPr sz="1200">
                <a:solidFill>
                  <a:schemeClr val="tx1">
                    <a:tint val="75000"/>
                  </a:schemeClr>
                </a:solidFill>
              </a:defRPr>
            </a:lvl1pPr>
          </a:lstStyle>
          <a:p>
            <a:fld id="{BCC1D2AE-A10B-4466-B821-5474984B2C7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youtube.com/watch?v=aGQF5RvByNE" TargetMode="External"/><Relationship Id="rId3" Type="http://schemas.openxmlformats.org/officeDocument/2006/relationships/image" Target="../media/image2.jpeg"/><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5.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8.jpe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1" name=""/>
        <p:cNvGrpSpPr/>
        <p:nvPr/>
      </p:nvGrpSpPr>
      <p:grpSpPr>
        <a:xfrm>
          <a:off x="0" y="0"/>
          <a:ext cx="0" cy="0"/>
          <a:chOff x="0" y="0"/>
          <a:chExt cx="0" cy="0"/>
        </a:xfrm>
      </p:grpSpPr>
      <p:sp>
        <p:nvSpPr>
          <p:cNvPr id="1048602" name="TextBox 16"/>
          <p:cNvSpPr txBox="1"/>
          <p:nvPr/>
        </p:nvSpPr>
        <p:spPr>
          <a:xfrm>
            <a:off x="152400" y="361950"/>
            <a:ext cx="6781800" cy="523220"/>
          </a:xfrm>
          <a:prstGeom prst="rect"/>
          <a:noFill/>
        </p:spPr>
        <p:txBody>
          <a:bodyPr rtlCol="0" wrap="square">
            <a:spAutoFit/>
          </a:bodyPr>
          <a:p>
            <a:r>
              <a:rPr b="1" dirty="0" sz="2800" lang="en-IN" smtClean="0">
                <a:latin typeface="Times New Roman" pitchFamily="18" charset="0"/>
                <a:cs typeface="Times New Roman" pitchFamily="18" charset="0"/>
              </a:rPr>
              <a:t>Table of Content</a:t>
            </a:r>
            <a:endParaRPr b="1" dirty="0" sz="2800" lang="en-US">
              <a:latin typeface="Times New Roman" pitchFamily="18" charset="0"/>
              <a:cs typeface="Times New Roman" pitchFamily="18" charset="0"/>
            </a:endParaRPr>
          </a:p>
        </p:txBody>
      </p:sp>
      <p:sp>
        <p:nvSpPr>
          <p:cNvPr id="1048603" name="Text Placeholder 2"/>
          <p:cNvSpPr txBox="1"/>
          <p:nvPr/>
        </p:nvSpPr>
        <p:spPr>
          <a:xfrm>
            <a:off x="314195" y="971550"/>
            <a:ext cx="8067805" cy="3505200"/>
          </a:xfrm>
          <a:prstGeom prst="rect"/>
        </p:spPr>
        <p:txBody>
          <a:bodyPr bIns="45720" lIns="91440" rIns="91440" rtlCol="0" tIns="45720" vert="horz">
            <a:normAutofit fontScale="77778" lnSpcReduction="20000"/>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ct val="200000"/>
              </a:lnSpc>
              <a:buFont typeface="Wingdings" pitchFamily="2" charset="2"/>
              <a:buChar char="Ø"/>
            </a:pPr>
            <a:r>
              <a:rPr dirty="0" sz="2900" lang="en-US" smtClean="0">
                <a:solidFill>
                  <a:schemeClr val="tx1"/>
                </a:solidFill>
                <a:latin typeface="Times New Roman" pitchFamily="18" charset="0"/>
                <a:cs typeface="Times New Roman" pitchFamily="18" charset="0"/>
              </a:rPr>
              <a:t> Introduction to Automation</a:t>
            </a:r>
          </a:p>
          <a:p>
            <a:pPr algn="just">
              <a:lnSpc>
                <a:spcPct val="200000"/>
              </a:lnSpc>
              <a:buFont typeface="Wingdings" pitchFamily="2" charset="2"/>
              <a:buChar char="Ø"/>
            </a:pPr>
            <a:r>
              <a:rPr dirty="0" sz="2900" lang="en-US" smtClean="0">
                <a:solidFill>
                  <a:schemeClr val="tx1"/>
                </a:solidFill>
                <a:latin typeface="Times New Roman" pitchFamily="18" charset="0"/>
                <a:cs typeface="Times New Roman" pitchFamily="18" charset="0"/>
              </a:rPr>
              <a:t> Role &amp; Benefits of Automation in Industry</a:t>
            </a:r>
          </a:p>
          <a:p>
            <a:pPr algn="just">
              <a:lnSpc>
                <a:spcPct val="200000"/>
              </a:lnSpc>
              <a:buFont typeface="Wingdings" pitchFamily="2" charset="2"/>
              <a:buChar char="Ø"/>
            </a:pPr>
            <a:r>
              <a:rPr dirty="0" sz="2900" lang="en-US" smtClean="0">
                <a:solidFill>
                  <a:schemeClr val="tx1"/>
                </a:solidFill>
                <a:latin typeface="Times New Roman" pitchFamily="18" charset="0"/>
                <a:cs typeface="Times New Roman" pitchFamily="18" charset="0"/>
              </a:rPr>
              <a:t> Challenges faced by the manufacturing industry in Manual                     </a:t>
            </a:r>
          </a:p>
          <a:p>
            <a:pPr algn="just">
              <a:lnSpc>
                <a:spcPct val="200000"/>
              </a:lnSpc>
            </a:pPr>
            <a:r>
              <a:rPr dirty="0" sz="2900" lang="en-US" smtClean="0">
                <a:solidFill>
                  <a:schemeClr val="tx1"/>
                </a:solidFill>
                <a:latin typeface="Times New Roman" pitchFamily="18" charset="0"/>
                <a:cs typeface="Times New Roman" pitchFamily="18" charset="0"/>
              </a:rPr>
              <a:t>     Process</a:t>
            </a:r>
          </a:p>
          <a:p>
            <a:r>
              <a:rPr dirty="0" sz="1800" lang="en-US" smtClean="0"/>
              <a:t>	</a:t>
            </a:r>
            <a:endParaRPr dirty="0" sz="7200" lang="en-US" smtClean="0">
              <a:solidFill>
                <a:schemeClr val="tx1"/>
              </a:solidFill>
              <a:latin typeface="Times New Roman" pitchFamily="18" charset="0"/>
              <a:cs typeface="Times New Roman" pitchFamily="18" charset="0"/>
            </a:endParaRPr>
          </a:p>
          <a:p>
            <a:r>
              <a:rPr dirty="0" sz="2000" lang="en-US" smtClean="0"/>
              <a:t>	</a:t>
            </a:r>
            <a:endParaRPr dirty="0" sz="2600" lang="en-IN" smtClean="0">
              <a:solidFill>
                <a:schemeClr val="tx1"/>
              </a:solidFill>
              <a:latin typeface="Times New Roman" pitchFamily="18" charset="0"/>
              <a:cs typeface="Times New Roman" pitchFamily="18" charset="0"/>
            </a:endParaRPr>
          </a:p>
          <a:p>
            <a:pPr algn="just"/>
            <a:endParaRPr dirty="0" lang="en-IN"/>
          </a:p>
        </p:txBody>
      </p:sp>
      <p:sp>
        <p:nvSpPr>
          <p:cNvPr id="1048604"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58"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50" name=""/>
        <p:cNvGrpSpPr/>
        <p:nvPr/>
      </p:nvGrpSpPr>
      <p:grpSpPr>
        <a:xfrm>
          <a:off x="0" y="0"/>
          <a:ext cx="0" cy="0"/>
          <a:chOff x="0" y="0"/>
          <a:chExt cx="0" cy="0"/>
        </a:xfrm>
      </p:grpSpPr>
      <p:sp>
        <p:nvSpPr>
          <p:cNvPr id="1048631" name="TextBox 16"/>
          <p:cNvSpPr txBox="1"/>
          <p:nvPr/>
        </p:nvSpPr>
        <p:spPr>
          <a:xfrm>
            <a:off x="457200" y="285751"/>
            <a:ext cx="7315200" cy="461665"/>
          </a:xfrm>
          <a:prstGeom prst="rect"/>
          <a:noFill/>
        </p:spPr>
        <p:txBody>
          <a:bodyPr rtlCol="0" wrap="square">
            <a:spAutoFit/>
          </a:bodyPr>
          <a:p>
            <a:r>
              <a:rPr b="1" dirty="0" sz="2400" lang="en-US" smtClean="0">
                <a:latin typeface="Times New Roman" pitchFamily="18" charset="0"/>
                <a:cs typeface="Times New Roman" pitchFamily="18" charset="0"/>
              </a:rPr>
              <a:t>Video documentary of BMW car production industry </a:t>
            </a:r>
          </a:p>
        </p:txBody>
      </p:sp>
      <p:sp>
        <p:nvSpPr>
          <p:cNvPr id="1048632" name="Text Placeholder 2"/>
          <p:cNvSpPr txBox="1"/>
          <p:nvPr/>
        </p:nvSpPr>
        <p:spPr>
          <a:xfrm>
            <a:off x="314195" y="1047750"/>
            <a:ext cx="7543800" cy="35814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dirty="0" sz="2400" lang="en-US" u="sng" smtClean="0">
                <a:latin typeface="Times New Roman" pitchFamily="18" charset="0"/>
                <a:cs typeface="Times New Roman" pitchFamily="18" charset="0"/>
                <a:hlinkClick r:id="rId2"/>
              </a:rPr>
              <a:t>https://www.youtube.com/watch?v=aGQF5RvByNE </a:t>
            </a:r>
            <a:endParaRPr dirty="0" sz="2400" lang="en-US" u="sng" smtClean="0">
              <a:latin typeface="Times New Roman" pitchFamily="18" charset="0"/>
              <a:cs typeface="Times New Roman" pitchFamily="18" charset="0"/>
            </a:endParaRPr>
          </a:p>
          <a:p>
            <a:pPr algn="l"/>
            <a:r>
              <a:rPr b="1" dirty="0" sz="2400" lang="en-US" smtClean="0">
                <a:solidFill>
                  <a:schemeClr val="tx1"/>
                </a:solidFill>
                <a:latin typeface="Times New Roman" pitchFamily="18" charset="0"/>
                <a:cs typeface="Times New Roman" pitchFamily="18" charset="0"/>
              </a:rPr>
              <a:t>2022 BMW 5 Series </a:t>
            </a:r>
            <a:r>
              <a:rPr b="1" dirty="0" sz="2000" lang="en-US" smtClean="0">
                <a:solidFill>
                  <a:schemeClr val="tx1"/>
                </a:solidFill>
                <a:latin typeface="Times New Roman" pitchFamily="18" charset="0"/>
                <a:cs typeface="Times New Roman" pitchFamily="18" charset="0"/>
              </a:rPr>
              <a:t>DE </a:t>
            </a:r>
            <a:r>
              <a:rPr b="1" dirty="0" sz="2400" lang="en-US" smtClean="0">
                <a:solidFill>
                  <a:schemeClr val="tx1"/>
                </a:solidFill>
                <a:latin typeface="Times New Roman" pitchFamily="18" charset="0"/>
                <a:cs typeface="Times New Roman" pitchFamily="18" charset="0"/>
              </a:rPr>
              <a:t>PRODUCTION (German Car Factory)</a:t>
            </a:r>
          </a:p>
          <a:p>
            <a:r>
              <a:rPr dirty="0" sz="2300" lang="en-US" smtClean="0">
                <a:solidFill>
                  <a:schemeClr val="tx1"/>
                </a:solidFill>
                <a:latin typeface="Times New Roman" pitchFamily="18" charset="0"/>
                <a:cs typeface="Times New Roman" pitchFamily="18" charset="0"/>
              </a:rPr>
              <a:t>	</a:t>
            </a:r>
          </a:p>
          <a:p>
            <a:r>
              <a:rPr dirty="0" sz="2000" lang="en-US" smtClean="0"/>
              <a:t>	</a:t>
            </a:r>
            <a:endParaRPr dirty="0" sz="2600" lang="en-IN" smtClean="0">
              <a:solidFill>
                <a:schemeClr val="tx1"/>
              </a:solidFill>
              <a:latin typeface="Times New Roman" pitchFamily="18" charset="0"/>
              <a:cs typeface="Times New Roman" pitchFamily="18" charset="0"/>
            </a:endParaRPr>
          </a:p>
          <a:p>
            <a:pPr algn="just"/>
            <a:endParaRPr dirty="0" lang="en-IN"/>
          </a:p>
        </p:txBody>
      </p:sp>
      <p:sp>
        <p:nvSpPr>
          <p:cNvPr id="1048633"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75" name="Picture 2" descr="360,562 Robot Stock Photos, Pictures &amp; Royalty-Free Images ..."/>
          <p:cNvPicPr>
            <a:picLocks noChangeAspect="1" noChangeArrowheads="1"/>
          </p:cNvPicPr>
          <p:nvPr/>
        </p:nvPicPr>
        <p:blipFill>
          <a:blip xmlns:r="http://schemas.openxmlformats.org/officeDocument/2006/relationships" r:embed="rId3" cstate="print"/>
          <a:srcRect/>
          <a:stretch>
            <a:fillRect/>
          </a:stretch>
        </p:blipFill>
        <p:spPr bwMode="auto">
          <a:xfrm>
            <a:off x="8001000" y="3867150"/>
            <a:ext cx="762000" cy="819150"/>
          </a:xfrm>
          <a:prstGeom prst="rect"/>
          <a:noFill/>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51" name=""/>
        <p:cNvGrpSpPr/>
        <p:nvPr/>
      </p:nvGrpSpPr>
      <p:grpSpPr>
        <a:xfrm>
          <a:off x="0" y="0"/>
          <a:ext cx="0" cy="0"/>
          <a:chOff x="0" y="0"/>
          <a:chExt cx="0" cy="0"/>
        </a:xfrm>
      </p:grpSpPr>
      <p:sp>
        <p:nvSpPr>
          <p:cNvPr id="1048634"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1. Industrial Automation belongs to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Mechanical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Electrical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Computer Science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All the above </a:t>
            </a:r>
            <a:endParaRPr dirty="0" sz="2400" lang="en-IN">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35"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36"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76"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229600" y="3790950"/>
            <a:ext cx="762000" cy="819150"/>
          </a:xfrm>
          <a:prstGeom prst="rect"/>
          <a:noFill/>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52" name=""/>
        <p:cNvGrpSpPr/>
        <p:nvPr/>
      </p:nvGrpSpPr>
      <p:grpSpPr>
        <a:xfrm>
          <a:off x="0" y="0"/>
          <a:ext cx="0" cy="0"/>
          <a:chOff x="0" y="0"/>
          <a:chExt cx="0" cy="0"/>
        </a:xfrm>
      </p:grpSpPr>
      <p:sp>
        <p:nvSpPr>
          <p:cNvPr id="1048637"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1. Industrial Automation belongs to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Mechanical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Electrical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Computer Science Engineering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solidFill>
                  <a:srgbClr val="00B050"/>
                </a:solidFill>
                <a:latin typeface="Times New Roman" pitchFamily="18" charset="0"/>
                <a:cs typeface="Times New Roman" pitchFamily="18" charset="0"/>
              </a:rPr>
              <a:t>All the above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38"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39"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77"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229600" y="3790950"/>
            <a:ext cx="762000" cy="819150"/>
          </a:xfrm>
          <a:prstGeom prst="rect"/>
          <a:noFill/>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0"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2. PLC stands for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Programmable Logic Carry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Programmable Logic Controller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Programmable Lead Company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Programmable Lock Controller </a:t>
            </a:r>
            <a:endParaRPr dirty="0" sz="2400" lang="en-IN">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41"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42"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78"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3"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2. PLC stands for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Programmable Logic Carry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solidFill>
                  <a:srgbClr val="00B050"/>
                </a:solidFill>
                <a:latin typeface="Times New Roman" pitchFamily="18" charset="0"/>
                <a:cs typeface="Times New Roman" pitchFamily="18" charset="0"/>
              </a:rPr>
              <a:t>Programmable Logic Controller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Programmable Lead Company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Programmable Lock Controller </a:t>
            </a:r>
            <a:endParaRPr dirty="0" sz="2400" lang="en-IN">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44"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45"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79"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6"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3. Components of Automation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Sensors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Actuators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Controllers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All the above </a:t>
            </a:r>
            <a:endParaRPr dirty="0" sz="2400" lang="en-IN">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47"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48"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80"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9"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3. Components of Automation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Sensors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Actuators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Controllers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solidFill>
                  <a:srgbClr val="00B050"/>
                </a:solidFill>
                <a:latin typeface="Times New Roman" pitchFamily="18" charset="0"/>
                <a:cs typeface="Times New Roman" pitchFamily="18" charset="0"/>
              </a:rPr>
              <a:t>All the above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50"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51"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81"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2"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4. Sensors and Actuators are belongs to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Supervisor Level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Control Level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Field Level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Ground Level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53"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654"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82"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extBox 4"/>
          <p:cNvSpPr txBox="1"/>
          <p:nvPr/>
        </p:nvSpPr>
        <p:spPr>
          <a:xfrm>
            <a:off x="377870" y="1207965"/>
            <a:ext cx="8915400" cy="2936240"/>
          </a:xfrm>
          <a:prstGeom prst="rect"/>
          <a:noFill/>
        </p:spPr>
        <p:txBody>
          <a:bodyPr rtlCol="0" wrap="square">
            <a:spAutoFit/>
          </a:bodyPr>
          <a:p>
            <a:r>
              <a:rPr b="1" dirty="0" sz="2400" lang="en-US" smtClean="0">
                <a:latin typeface="Times New Roman" pitchFamily="18" charset="0"/>
                <a:cs typeface="Times New Roman" pitchFamily="18" charset="0"/>
              </a:rPr>
              <a:t>4. Sensors and Actuators are belongs to ?</a:t>
            </a:r>
            <a:endParaRPr b="1"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Supervisor Level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Control Level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solidFill>
                  <a:srgbClr val="00B050"/>
                </a:solidFill>
                <a:latin typeface="Times New Roman" pitchFamily="18" charset="0"/>
                <a:cs typeface="Times New Roman" pitchFamily="18" charset="0"/>
              </a:rPr>
              <a:t>Field Level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Ground Level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596"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597"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55"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2" name="TextBox 4"/>
          <p:cNvSpPr txBox="1"/>
          <p:nvPr/>
        </p:nvSpPr>
        <p:spPr>
          <a:xfrm>
            <a:off x="377870" y="1207965"/>
            <a:ext cx="8915400" cy="2758441"/>
          </a:xfrm>
          <a:prstGeom prst="rect"/>
          <a:noFill/>
        </p:spPr>
        <p:txBody>
          <a:bodyPr rtlCol="0" wrap="square">
            <a:spAutoFit/>
          </a:bodyPr>
          <a:p>
            <a:r>
              <a:rPr b="1" dirty="0" sz="2400" lang="en-US" smtClean="0">
                <a:latin typeface="Times New Roman" pitchFamily="18" charset="0"/>
                <a:cs typeface="Times New Roman" pitchFamily="18" charset="0"/>
              </a:rPr>
              <a:t>5. Benefits of Industrial Automation </a:t>
            </a:r>
          </a:p>
          <a:p>
            <a:r>
              <a:rPr dirty="0" sz="2400" lang="en-US" smtClean="0">
                <a:latin typeface="Times New Roman" pitchFamily="18" charset="0"/>
                <a:cs typeface="Times New Roman" pitchFamily="18" charset="0"/>
              </a:rPr>
              <a:t>(</a:t>
            </a: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Increase in </a:t>
            </a:r>
            <a:r>
              <a:rPr dirty="0" sz="2400" lang="en-US" err="1" smtClean="0">
                <a:latin typeface="Times New Roman" pitchFamily="18" charset="0"/>
                <a:cs typeface="Times New Roman" pitchFamily="18" charset="0"/>
              </a:rPr>
              <a:t>Productavity</a:t>
            </a:r>
            <a:r>
              <a:rPr dirty="0" sz="2400" lang="en-US" smtClean="0">
                <a:latin typeface="Times New Roman" pitchFamily="18" charset="0"/>
                <a:cs typeface="Times New Roman" pitchFamily="18" charset="0"/>
              </a:rPr>
              <a:t>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Enhances Quality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Cost Reduction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All the above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593"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594"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54"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2" name=""/>
        <p:cNvGrpSpPr/>
        <p:nvPr/>
      </p:nvGrpSpPr>
      <p:grpSpPr>
        <a:xfrm>
          <a:off x="0" y="0"/>
          <a:ext cx="0" cy="0"/>
          <a:chOff x="0" y="0"/>
          <a:chExt cx="0" cy="0"/>
        </a:xfrm>
      </p:grpSpPr>
      <p:sp>
        <p:nvSpPr>
          <p:cNvPr id="1048605" name="TextBox 16"/>
          <p:cNvSpPr txBox="1"/>
          <p:nvPr/>
        </p:nvSpPr>
        <p:spPr>
          <a:xfrm>
            <a:off x="152400" y="285750"/>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06" name="Text Placeholder 2"/>
          <p:cNvSpPr txBox="1"/>
          <p:nvPr/>
        </p:nvSpPr>
        <p:spPr>
          <a:xfrm>
            <a:off x="314195" y="819150"/>
            <a:ext cx="7543800" cy="38100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ct val="150000"/>
              </a:lnSpc>
              <a:buFont typeface="Wingdings" pitchFamily="2" charset="2"/>
              <a:buChar char="Ø"/>
            </a:pPr>
            <a:r>
              <a:rPr dirty="0" sz="1800" lang="en-US" smtClean="0">
                <a:solidFill>
                  <a:schemeClr val="tx1"/>
                </a:solidFill>
              </a:rPr>
              <a:t> </a:t>
            </a:r>
            <a:r>
              <a:rPr dirty="0" sz="1800" lang="en-US" smtClean="0">
                <a:solidFill>
                  <a:schemeClr val="tx1"/>
                </a:solidFill>
                <a:latin typeface="Times New Roman" pitchFamily="18" charset="0"/>
                <a:cs typeface="Times New Roman" pitchFamily="18" charset="0"/>
              </a:rPr>
              <a:t>The word </a:t>
            </a:r>
            <a:r>
              <a:rPr b="1" dirty="0" sz="1800" i="1" lang="en-US" smtClean="0">
                <a:solidFill>
                  <a:schemeClr val="tx1"/>
                </a:solidFill>
                <a:latin typeface="Times New Roman" pitchFamily="18" charset="0"/>
                <a:cs typeface="Times New Roman" pitchFamily="18" charset="0"/>
              </a:rPr>
              <a:t>automation</a:t>
            </a:r>
            <a:r>
              <a:rPr dirty="0" sz="1800" i="1" lang="en-US" smtClean="0">
                <a:solidFill>
                  <a:schemeClr val="tx1"/>
                </a:solidFill>
                <a:latin typeface="Times New Roman" pitchFamily="18" charset="0"/>
                <a:cs typeface="Times New Roman" pitchFamily="18" charset="0"/>
              </a:rPr>
              <a:t> </a:t>
            </a:r>
            <a:r>
              <a:rPr dirty="0" sz="1800" lang="en-US" smtClean="0">
                <a:solidFill>
                  <a:schemeClr val="tx1"/>
                </a:solidFill>
                <a:latin typeface="Times New Roman" pitchFamily="18" charset="0"/>
                <a:cs typeface="Times New Roman" pitchFamily="18" charset="0"/>
              </a:rPr>
              <a:t>comes from the Greek word “</a:t>
            </a:r>
            <a:r>
              <a:rPr dirty="0" sz="1800" i="1" lang="en-US" err="1" smtClean="0">
                <a:solidFill>
                  <a:schemeClr val="tx1"/>
                </a:solidFill>
                <a:latin typeface="Times New Roman" pitchFamily="18" charset="0"/>
                <a:cs typeface="Times New Roman" pitchFamily="18" charset="0"/>
              </a:rPr>
              <a:t>automatos</a:t>
            </a:r>
            <a:r>
              <a:rPr dirty="0" sz="1800" i="1" lang="en-US" smtClean="0">
                <a:solidFill>
                  <a:schemeClr val="tx1"/>
                </a:solidFill>
                <a:latin typeface="Times New Roman" pitchFamily="18" charset="0"/>
                <a:cs typeface="Times New Roman" pitchFamily="18" charset="0"/>
              </a:rPr>
              <a:t>,</a:t>
            </a:r>
            <a:r>
              <a:rPr dirty="0" sz="1800" lang="en-US" smtClean="0">
                <a:solidFill>
                  <a:schemeClr val="tx1"/>
                </a:solidFill>
                <a:latin typeface="Times New Roman" pitchFamily="18" charset="0"/>
                <a:cs typeface="Times New Roman" pitchFamily="18" charset="0"/>
              </a:rPr>
              <a:t>” meaning self-acting.</a:t>
            </a:r>
          </a:p>
          <a:p>
            <a:pPr algn="just">
              <a:lnSpc>
                <a:spcPct val="150000"/>
              </a:lnSpc>
              <a:buFont typeface="Wingdings" pitchFamily="2" charset="2"/>
              <a:buChar char="Ø"/>
            </a:pPr>
            <a:r>
              <a:rPr dirty="0" sz="1800" lang="en-US" smtClean="0">
                <a:solidFill>
                  <a:schemeClr val="tx1"/>
                </a:solidFill>
              </a:rPr>
              <a:t> </a:t>
            </a:r>
            <a:r>
              <a:rPr b="1" dirty="0" sz="1800" lang="en-US" smtClean="0">
                <a:solidFill>
                  <a:schemeClr val="tx1"/>
                </a:solidFill>
                <a:latin typeface="Times New Roman" pitchFamily="18" charset="0"/>
                <a:cs typeface="Times New Roman" pitchFamily="18" charset="0"/>
              </a:rPr>
              <a:t>Automation</a:t>
            </a:r>
            <a:r>
              <a:rPr dirty="0" sz="1800" lang="en-US" smtClean="0">
                <a:solidFill>
                  <a:schemeClr val="tx1"/>
                </a:solidFill>
                <a:latin typeface="Times New Roman" pitchFamily="18" charset="0"/>
                <a:cs typeface="Times New Roman" pitchFamily="18" charset="0"/>
              </a:rPr>
              <a:t> is a set of technologies that results in operation of a system without significant human intervention and achieves performance superior to manual operation</a:t>
            </a:r>
          </a:p>
          <a:p>
            <a:pPr algn="just">
              <a:lnSpc>
                <a:spcPct val="150000"/>
              </a:lnSpc>
              <a:buFont typeface="Wingdings" pitchFamily="2" charset="2"/>
              <a:buChar char="Ø"/>
            </a:pPr>
            <a:r>
              <a:rPr dirty="0" sz="1800" lang="en-US" smtClean="0">
                <a:solidFill>
                  <a:schemeClr val="tx1"/>
                </a:solidFill>
              </a:rPr>
              <a:t> </a:t>
            </a:r>
            <a:r>
              <a:rPr b="1" dirty="0" sz="1800" i="1" lang="en-US" smtClean="0">
                <a:solidFill>
                  <a:schemeClr val="tx1"/>
                </a:solidFill>
                <a:latin typeface="Times New Roman" pitchFamily="18" charset="0"/>
                <a:cs typeface="Times New Roman" pitchFamily="18" charset="0"/>
              </a:rPr>
              <a:t>Industrial Automation </a:t>
            </a:r>
            <a:r>
              <a:rPr dirty="0" sz="1800" lang="en-US" smtClean="0">
                <a:solidFill>
                  <a:schemeClr val="tx1"/>
                </a:solidFill>
                <a:latin typeface="Times New Roman" pitchFamily="18" charset="0"/>
                <a:cs typeface="Times New Roman" pitchFamily="18" charset="0"/>
              </a:rPr>
              <a:t>is a process of operating machines and other industrial equipment with the help of digital logical programming (PLC) and reducing human intervention in decision making and manual command process with the help of mechanized equipment</a:t>
            </a:r>
            <a:r>
              <a:rPr b="1" dirty="0" sz="1800" lang="en-US" smtClean="0">
                <a:solidFill>
                  <a:schemeClr val="tx1"/>
                </a:solidFill>
                <a:latin typeface="Times New Roman" pitchFamily="18" charset="0"/>
                <a:cs typeface="Times New Roman" pitchFamily="18" charset="0"/>
              </a:rPr>
              <a:t>.</a:t>
            </a:r>
            <a:r>
              <a:rPr dirty="0" sz="1800" lang="en-US" smtClean="0"/>
              <a:t>	</a:t>
            </a:r>
            <a:endParaRPr dirty="0" sz="7200" lang="en-US" smtClean="0">
              <a:solidFill>
                <a:schemeClr val="tx1"/>
              </a:solidFill>
              <a:latin typeface="Times New Roman" pitchFamily="18" charset="0"/>
              <a:cs typeface="Times New Roman" pitchFamily="18" charset="0"/>
            </a:endParaRPr>
          </a:p>
          <a:p>
            <a:r>
              <a:rPr dirty="0" sz="2000" lang="en-US" smtClean="0"/>
              <a:t>	</a:t>
            </a:r>
            <a:endParaRPr dirty="0" sz="2600" lang="en-IN" smtClean="0">
              <a:solidFill>
                <a:schemeClr val="tx1"/>
              </a:solidFill>
              <a:latin typeface="Times New Roman" pitchFamily="18" charset="0"/>
              <a:cs typeface="Times New Roman" pitchFamily="18" charset="0"/>
            </a:endParaRPr>
          </a:p>
          <a:p>
            <a:pPr algn="just"/>
            <a:endParaRPr dirty="0" lang="en-IN"/>
          </a:p>
        </p:txBody>
      </p:sp>
      <p:sp>
        <p:nvSpPr>
          <p:cNvPr id="1048607"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59"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9" name="TextBox 4"/>
          <p:cNvSpPr txBox="1"/>
          <p:nvPr/>
        </p:nvSpPr>
        <p:spPr>
          <a:xfrm>
            <a:off x="377870" y="1207965"/>
            <a:ext cx="8915400" cy="2758441"/>
          </a:xfrm>
          <a:prstGeom prst="rect"/>
          <a:noFill/>
        </p:spPr>
        <p:txBody>
          <a:bodyPr rtlCol="0" wrap="square">
            <a:spAutoFit/>
          </a:bodyPr>
          <a:p>
            <a:r>
              <a:rPr b="1" dirty="0" sz="2400" lang="en-US" smtClean="0">
                <a:latin typeface="Times New Roman" pitchFamily="18" charset="0"/>
                <a:cs typeface="Times New Roman" pitchFamily="18" charset="0"/>
              </a:rPr>
              <a:t>5. Benefits of Industrial Automation </a:t>
            </a:r>
          </a:p>
          <a:p>
            <a:r>
              <a:rPr dirty="0" sz="2400" lang="en-US" smtClean="0">
                <a:latin typeface="Times New Roman" pitchFamily="18" charset="0"/>
                <a:cs typeface="Times New Roman" pitchFamily="18" charset="0"/>
              </a:rPr>
              <a:t>(</a:t>
            </a:r>
            <a:r>
              <a:rPr dirty="0" sz="2400" lang="en-US">
                <a:latin typeface="Times New Roman" pitchFamily="18" charset="0"/>
                <a:cs typeface="Times New Roman" pitchFamily="18" charset="0"/>
              </a:rPr>
              <a:t>a) </a:t>
            </a:r>
            <a:r>
              <a:rPr dirty="0" sz="2400" lang="en-US" smtClean="0">
                <a:latin typeface="Times New Roman" pitchFamily="18" charset="0"/>
                <a:cs typeface="Times New Roman" pitchFamily="18" charset="0"/>
              </a:rPr>
              <a:t>Increase in </a:t>
            </a:r>
            <a:r>
              <a:rPr dirty="0" sz="2400" lang="en-US" err="1" smtClean="0">
                <a:latin typeface="Times New Roman" pitchFamily="18" charset="0"/>
                <a:cs typeface="Times New Roman" pitchFamily="18" charset="0"/>
              </a:rPr>
              <a:t>Productavity</a:t>
            </a:r>
            <a:r>
              <a:rPr dirty="0" sz="2400" lang="en-US" smtClean="0">
                <a:latin typeface="Times New Roman" pitchFamily="18" charset="0"/>
                <a:cs typeface="Times New Roman" pitchFamily="18" charset="0"/>
              </a:rPr>
              <a:t> </a:t>
            </a:r>
            <a:endParaRPr dirty="0" sz="2400" lang="en-IN">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latin typeface="Times New Roman" pitchFamily="18" charset="0"/>
                <a:cs typeface="Times New Roman" pitchFamily="18" charset="0"/>
              </a:rPr>
              <a:t>Enhances Quality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(c) </a:t>
            </a:r>
            <a:r>
              <a:rPr dirty="0" sz="2400" lang="en-US" smtClean="0">
                <a:latin typeface="Times New Roman" pitchFamily="18" charset="0"/>
                <a:cs typeface="Times New Roman" pitchFamily="18" charset="0"/>
              </a:rPr>
              <a:t>Cost Reduction </a:t>
            </a:r>
            <a:endParaRPr dirty="0" sz="2400" lang="en-IN">
              <a:solidFill>
                <a:srgbClr val="00B050"/>
              </a:solidFill>
              <a:latin typeface="Times New Roman" pitchFamily="18" charset="0"/>
              <a:cs typeface="Times New Roman" pitchFamily="18" charset="0"/>
            </a:endParaRPr>
          </a:p>
          <a:p>
            <a:pPr>
              <a:lnSpc>
                <a:spcPct val="150000"/>
              </a:lnSpc>
            </a:pPr>
            <a:r>
              <a:rPr dirty="0" sz="2400" lang="en-US">
                <a:latin typeface="Times New Roman" pitchFamily="18" charset="0"/>
                <a:cs typeface="Times New Roman" pitchFamily="18" charset="0"/>
              </a:rPr>
              <a:t>(b) </a:t>
            </a:r>
            <a:r>
              <a:rPr dirty="0" sz="2400" lang="en-US" smtClean="0">
                <a:solidFill>
                  <a:srgbClr val="00B050"/>
                </a:solidFill>
                <a:latin typeface="Times New Roman" pitchFamily="18" charset="0"/>
                <a:cs typeface="Times New Roman" pitchFamily="18" charset="0"/>
              </a:rPr>
              <a:t>All the above </a:t>
            </a:r>
            <a:endParaRPr dirty="0" sz="2400" lang="en-IN">
              <a:solidFill>
                <a:srgbClr val="00B05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590" name="Rectangle 5"/>
          <p:cNvSpPr/>
          <p:nvPr/>
        </p:nvSpPr>
        <p:spPr>
          <a:xfrm>
            <a:off x="3733801" y="4629150"/>
            <a:ext cx="5410199" cy="624839"/>
          </a:xfrm>
          <a:prstGeom prst="rect"/>
        </p:spPr>
        <p:txBody>
          <a:bodyPr wrap="square">
            <a:spAutoFit/>
          </a:bodyPr>
          <a:p>
            <a:r>
              <a:rPr dirty="0" lang="en-US" smtClean="0">
                <a:latin typeface="Times New Roman" pitchFamily="18" charset="0"/>
                <a:cs typeface="Times New Roman" pitchFamily="18" charset="0"/>
              </a:rPr>
              <a:t>Electronics and Communication Engineering </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20EC53I</a:t>
            </a:r>
            <a:endParaRPr dirty="0" lang="en-US">
              <a:latin typeface="Times New Roman" pitchFamily="18" charset="0"/>
              <a:cs typeface="Times New Roman" pitchFamily="18" charset="0"/>
            </a:endParaRPr>
          </a:p>
        </p:txBody>
      </p:sp>
      <p:sp>
        <p:nvSpPr>
          <p:cNvPr id="1048591" name="TextBox 1"/>
          <p:cNvSpPr txBox="1"/>
          <p:nvPr/>
        </p:nvSpPr>
        <p:spPr>
          <a:xfrm>
            <a:off x="414404" y="564863"/>
            <a:ext cx="4399280" cy="574040"/>
          </a:xfrm>
          <a:prstGeom prst="rect"/>
          <a:noFill/>
        </p:spPr>
        <p:txBody>
          <a:bodyPr rtlCol="0" wrap="none">
            <a:spAutoFit/>
          </a:bodyPr>
          <a:p>
            <a:r>
              <a:rPr dirty="0" sz="3200" lang="en-IN" smtClean="0">
                <a:solidFill>
                  <a:schemeClr val="tx2"/>
                </a:solidFill>
                <a:latin typeface="Times New Roman" pitchFamily="18" charset="0"/>
                <a:cs typeface="Times New Roman" pitchFamily="18" charset="0"/>
              </a:rPr>
              <a:t>Assessment Questions</a:t>
            </a:r>
            <a:endParaRPr dirty="0" sz="3200" lang="en-IN">
              <a:solidFill>
                <a:schemeClr val="tx2"/>
              </a:solidFill>
              <a:latin typeface="Times New Roman" pitchFamily="18" charset="0"/>
              <a:cs typeface="Times New Roman" pitchFamily="18" charset="0"/>
            </a:endParaRPr>
          </a:p>
        </p:txBody>
      </p:sp>
      <p:pic>
        <p:nvPicPr>
          <p:cNvPr id="2097153" name="Picture 2" descr="360,562 Robot Stock Photos, Pictures &amp; Royalty-Free Images ..."/>
          <p:cNvPicPr>
            <a:picLocks noChangeAspect="1" noChangeArrowheads="1"/>
          </p:cNvPicPr>
          <p:nvPr/>
        </p:nvPicPr>
        <p:blipFill>
          <a:blip xmlns:r="http://schemas.openxmlformats.org/officeDocument/2006/relationships" r:embed="rId1" cstate="print"/>
          <a:srcRect/>
          <a:stretch>
            <a:fillRect/>
          </a:stretch>
        </p:blipFill>
        <p:spPr bwMode="auto">
          <a:xfrm>
            <a:off x="8229600" y="3790950"/>
            <a:ext cx="762000" cy="819150"/>
          </a:xfrm>
          <a:prstGeom prst="rect"/>
          <a:noFill/>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3" name=""/>
        <p:cNvGrpSpPr/>
        <p:nvPr/>
      </p:nvGrpSpPr>
      <p:grpSpPr>
        <a:xfrm>
          <a:off x="0" y="0"/>
          <a:ext cx="0" cy="0"/>
          <a:chOff x="0" y="0"/>
          <a:chExt cx="0" cy="0"/>
        </a:xfrm>
      </p:grpSpPr>
      <p:sp>
        <p:nvSpPr>
          <p:cNvPr id="1048608" name="TextBox 16"/>
          <p:cNvSpPr txBox="1"/>
          <p:nvPr/>
        </p:nvSpPr>
        <p:spPr>
          <a:xfrm>
            <a:off x="152400" y="285750"/>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09" name="Text Placeholder 2"/>
          <p:cNvSpPr txBox="1"/>
          <p:nvPr/>
        </p:nvSpPr>
        <p:spPr>
          <a:xfrm>
            <a:off x="152400" y="819150"/>
            <a:ext cx="7924799" cy="38100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b="1" dirty="0" sz="2000" lang="en-US" smtClean="0">
                <a:solidFill>
                  <a:schemeClr val="tx1"/>
                </a:solidFill>
                <a:latin typeface="Times New Roman" pitchFamily="18" charset="0"/>
                <a:cs typeface="Times New Roman" pitchFamily="18" charset="0"/>
              </a:rPr>
              <a:t>Samples of Industrial Automation</a:t>
            </a:r>
          </a:p>
          <a:p>
            <a:pPr algn="just"/>
            <a:r>
              <a:rPr b="1" dirty="0" sz="2000" lang="en-US" smtClean="0">
                <a:solidFill>
                  <a:schemeClr val="tx1"/>
                </a:solidFill>
                <a:latin typeface="Times New Roman" pitchFamily="18" charset="0"/>
                <a:cs typeface="Times New Roman" pitchFamily="18" charset="0"/>
              </a:rPr>
              <a:t>	</a:t>
            </a:r>
          </a:p>
          <a:p>
            <a:pPr algn="just">
              <a:lnSpc>
                <a:spcPct val="150000"/>
              </a:lnSpc>
              <a:spcBef>
                <a:spcPts val="0"/>
              </a:spcBef>
            </a:pPr>
            <a:r>
              <a:rPr dirty="0" sz="1900" lang="en-US" smtClean="0">
                <a:solidFill>
                  <a:schemeClr val="tx1"/>
                </a:solidFill>
                <a:latin typeface="Times New Roman" pitchFamily="18" charset="0"/>
                <a:cs typeface="Times New Roman" pitchFamily="18" charset="0"/>
              </a:rPr>
              <a:t>	</a:t>
            </a:r>
            <a:r>
              <a:rPr b="1" dirty="0" lang="en-US" smtClean="0">
                <a:solidFill>
                  <a:schemeClr val="tx1"/>
                </a:solidFill>
                <a:latin typeface="Times New Roman" pitchFamily="18" charset="0"/>
                <a:cs typeface="Times New Roman" pitchFamily="18" charset="0"/>
              </a:rPr>
              <a:t>	</a:t>
            </a:r>
            <a:endParaRPr dirty="0" lang="en-IN"/>
          </a:p>
        </p:txBody>
      </p:sp>
      <p:sp>
        <p:nvSpPr>
          <p:cNvPr id="1048610"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60"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pic>
        <p:nvPicPr>
          <p:cNvPr id="2097161" name="Picture 6" descr="https://dp9eps5gd5xd0.cloudfront.net/images/Article_Images/ImageForArticle_274(1).jpg"/>
          <p:cNvPicPr>
            <a:picLocks/>
          </p:cNvPicPr>
          <p:nvPr/>
        </p:nvPicPr>
        <p:blipFill>
          <a:blip xmlns:r="http://schemas.openxmlformats.org/officeDocument/2006/relationships" r:embed="rId3" cstate="print"/>
          <a:srcRect/>
          <a:stretch>
            <a:fillRect/>
          </a:stretch>
        </p:blipFill>
        <p:spPr bwMode="auto">
          <a:xfrm>
            <a:off x="152400" y="1276350"/>
            <a:ext cx="3124200" cy="2819400"/>
          </a:xfrm>
          <a:prstGeom prst="rect"/>
          <a:noFill/>
          <a:ln w="9525">
            <a:noFill/>
            <a:miter lim="800000"/>
            <a:headEnd/>
            <a:tailEnd/>
          </a:ln>
        </p:spPr>
      </p:pic>
      <p:pic>
        <p:nvPicPr>
          <p:cNvPr id="2097162" name="Picture 7" descr="Automated process in industries"/>
          <p:cNvPicPr>
            <a:picLocks/>
          </p:cNvPicPr>
          <p:nvPr/>
        </p:nvPicPr>
        <p:blipFill>
          <a:blip xmlns:r="http://schemas.openxmlformats.org/officeDocument/2006/relationships" r:embed="rId4" cstate="print"/>
          <a:srcRect/>
          <a:stretch>
            <a:fillRect/>
          </a:stretch>
        </p:blipFill>
        <p:spPr bwMode="auto">
          <a:xfrm>
            <a:off x="3429000" y="1200150"/>
            <a:ext cx="5562600" cy="3048000"/>
          </a:xfrm>
          <a:prstGeom prst="rect"/>
          <a:noFill/>
          <a:ln w="9525">
            <a:noFill/>
            <a:miter lim="800000"/>
            <a:headEnd/>
            <a:tailEnd/>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4" name=""/>
        <p:cNvGrpSpPr/>
        <p:nvPr/>
      </p:nvGrpSpPr>
      <p:grpSpPr>
        <a:xfrm>
          <a:off x="0" y="0"/>
          <a:ext cx="0" cy="0"/>
          <a:chOff x="0" y="0"/>
          <a:chExt cx="0" cy="0"/>
        </a:xfrm>
      </p:grpSpPr>
      <p:sp>
        <p:nvSpPr>
          <p:cNvPr id="1048611" name="TextBox 16"/>
          <p:cNvSpPr txBox="1"/>
          <p:nvPr/>
        </p:nvSpPr>
        <p:spPr>
          <a:xfrm>
            <a:off x="152400" y="285750"/>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12" name="Text Placeholder 2"/>
          <p:cNvSpPr txBox="1"/>
          <p:nvPr/>
        </p:nvSpPr>
        <p:spPr>
          <a:xfrm>
            <a:off x="152400" y="819150"/>
            <a:ext cx="7924799" cy="38100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b="1" dirty="0" sz="2000" lang="en-US" smtClean="0">
                <a:solidFill>
                  <a:schemeClr val="tx1"/>
                </a:solidFill>
                <a:latin typeface="Times New Roman" pitchFamily="18" charset="0"/>
                <a:cs typeface="Times New Roman" pitchFamily="18" charset="0"/>
              </a:rPr>
              <a:t>Basic Components of Automation System</a:t>
            </a:r>
            <a:r>
              <a:rPr b="1" dirty="0" sz="1800" lang="en-US" smtClean="0">
                <a:solidFill>
                  <a:schemeClr val="tx1"/>
                </a:solidFill>
                <a:latin typeface="Times New Roman" pitchFamily="18" charset="0"/>
                <a:cs typeface="Times New Roman" pitchFamily="18" charset="0"/>
              </a:rPr>
              <a:t>	</a:t>
            </a:r>
          </a:p>
          <a:p>
            <a:pPr algn="just">
              <a:lnSpc>
                <a:spcPct val="150000"/>
              </a:lnSpc>
              <a:spcBef>
                <a:spcPts val="0"/>
              </a:spcBef>
            </a:pPr>
            <a:r>
              <a:rPr dirty="0" sz="1900" lang="en-US" smtClean="0">
                <a:solidFill>
                  <a:schemeClr val="tx1"/>
                </a:solidFill>
                <a:latin typeface="Times New Roman" pitchFamily="18" charset="0"/>
                <a:cs typeface="Times New Roman" pitchFamily="18" charset="0"/>
              </a:rPr>
              <a:t>	</a:t>
            </a:r>
            <a:r>
              <a:rPr b="1" dirty="0" lang="en-US" smtClean="0">
                <a:solidFill>
                  <a:schemeClr val="tx1"/>
                </a:solidFill>
                <a:latin typeface="Times New Roman" pitchFamily="18" charset="0"/>
                <a:cs typeface="Times New Roman" pitchFamily="18" charset="0"/>
              </a:rPr>
              <a:t>	</a:t>
            </a:r>
            <a:endParaRPr dirty="0" lang="en-IN"/>
          </a:p>
        </p:txBody>
      </p:sp>
      <p:sp>
        <p:nvSpPr>
          <p:cNvPr id="1048613"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63"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pic>
        <p:nvPicPr>
          <p:cNvPr id="2097164" name="Picture 10"/>
          <p:cNvPicPr>
            <a:picLocks/>
          </p:cNvPicPr>
          <p:nvPr/>
        </p:nvPicPr>
        <p:blipFill>
          <a:blip xmlns:r="http://schemas.openxmlformats.org/officeDocument/2006/relationships" r:embed="rId3" cstate="print"/>
          <a:srcRect/>
          <a:stretch>
            <a:fillRect/>
          </a:stretch>
        </p:blipFill>
        <p:spPr bwMode="auto">
          <a:xfrm>
            <a:off x="533400" y="1428750"/>
            <a:ext cx="5638800" cy="2971800"/>
          </a:xfrm>
          <a:prstGeom prst="rect"/>
          <a:noFill/>
          <a:ln w="9525">
            <a:noFill/>
            <a:miter lim="800000"/>
            <a:headEnd/>
            <a:tailEnd/>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5" name=""/>
        <p:cNvGrpSpPr/>
        <p:nvPr/>
      </p:nvGrpSpPr>
      <p:grpSpPr>
        <a:xfrm>
          <a:off x="0" y="0"/>
          <a:ext cx="0" cy="0"/>
          <a:chOff x="0" y="0"/>
          <a:chExt cx="0" cy="0"/>
        </a:xfrm>
      </p:grpSpPr>
      <p:sp>
        <p:nvSpPr>
          <p:cNvPr id="1048614" name="TextBox 16"/>
          <p:cNvSpPr txBox="1"/>
          <p:nvPr/>
        </p:nvSpPr>
        <p:spPr>
          <a:xfrm>
            <a:off x="152400" y="209551"/>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15" name="Text Placeholder 2"/>
          <p:cNvSpPr txBox="1"/>
          <p:nvPr/>
        </p:nvSpPr>
        <p:spPr>
          <a:xfrm>
            <a:off x="152400" y="666750"/>
            <a:ext cx="7924799" cy="39624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b="1" dirty="0" sz="2000" lang="en-US" smtClean="0">
                <a:solidFill>
                  <a:schemeClr val="tx1"/>
                </a:solidFill>
                <a:latin typeface="Times New Roman" pitchFamily="18" charset="0"/>
                <a:cs typeface="Times New Roman" pitchFamily="18" charset="0"/>
              </a:rPr>
              <a:t>Control System</a:t>
            </a:r>
            <a:r>
              <a:rPr dirty="0" sz="1900" lang="en-US" smtClean="0">
                <a:solidFill>
                  <a:schemeClr val="tx1"/>
                </a:solidFill>
                <a:latin typeface="Times New Roman" pitchFamily="18" charset="0"/>
                <a:cs typeface="Times New Roman" pitchFamily="18" charset="0"/>
              </a:rPr>
              <a:t>	</a:t>
            </a:r>
            <a:endParaRPr dirty="0" sz="1900" lang="en-US" smtClean="0">
              <a:solidFill>
                <a:schemeClr val="tx1"/>
              </a:solidFill>
              <a:latin typeface="Times New Roman" pitchFamily="18" charset="0"/>
              <a:cs typeface="Times New Roman" pitchFamily="18" charset="0"/>
            </a:endParaRPr>
          </a:p>
          <a:p>
            <a:pPr algn="just">
              <a:buFont typeface="Wingdings" pitchFamily="2" charset="2"/>
              <a:buChar char="Ø"/>
            </a:pPr>
            <a:r>
              <a:rPr b="1" dirty="0" sz="2000" lang="en-US" smtClean="0">
                <a:solidFill>
                  <a:schemeClr val="tx1"/>
                </a:solidFill>
                <a:latin typeface="Times New Roman" pitchFamily="18" charset="0"/>
                <a:cs typeface="Times New Roman" pitchFamily="18" charset="0"/>
              </a:rPr>
              <a:t>A </a:t>
            </a:r>
            <a:r>
              <a:rPr b="1" dirty="0" sz="2000" lang="en-US" smtClean="0">
                <a:solidFill>
                  <a:schemeClr val="tx1"/>
                </a:solidFill>
                <a:latin typeface="Times New Roman" pitchFamily="18" charset="0"/>
                <a:cs typeface="Times New Roman" pitchFamily="18" charset="0"/>
              </a:rPr>
              <a:t>feedback Control System</a:t>
            </a:r>
          </a:p>
          <a:p>
            <a:pPr algn="just"/>
            <a:r>
              <a:rPr b="1" dirty="0" lang="en-US" smtClean="0">
                <a:solidFill>
                  <a:schemeClr val="tx1"/>
                </a:solidFill>
                <a:latin typeface="Times New Roman" pitchFamily="18" charset="0"/>
                <a:cs typeface="Times New Roman" pitchFamily="18" charset="0"/>
              </a:rPr>
              <a:t>	</a:t>
            </a:r>
            <a:endParaRPr b="1" dirty="0" lang="en-US" smtClean="0">
              <a:solidFill>
                <a:schemeClr val="tx1"/>
              </a:solidFill>
              <a:latin typeface="Times New Roman" pitchFamily="18" charset="0"/>
              <a:cs typeface="Times New Roman" pitchFamily="18" charset="0"/>
            </a:endParaRPr>
          </a:p>
          <a:p>
            <a:pPr algn="just"/>
            <a:endParaRPr b="1" dirty="0" lang="en-US" smtClean="0">
              <a:solidFill>
                <a:schemeClr val="tx1"/>
              </a:solidFill>
              <a:latin typeface="Times New Roman" pitchFamily="18" charset="0"/>
              <a:cs typeface="Times New Roman" pitchFamily="18" charset="0"/>
            </a:endParaRPr>
          </a:p>
          <a:p>
            <a:pPr algn="just"/>
            <a:endParaRPr b="1" dirty="0" lang="en-US" smtClean="0">
              <a:solidFill>
                <a:schemeClr val="tx1"/>
              </a:solidFill>
              <a:latin typeface="Times New Roman" pitchFamily="18" charset="0"/>
              <a:cs typeface="Times New Roman" pitchFamily="18" charset="0"/>
            </a:endParaRPr>
          </a:p>
          <a:p>
            <a:pPr algn="just">
              <a:buFont typeface="Wingdings" pitchFamily="2" charset="2"/>
              <a:buChar char="Ø"/>
            </a:pPr>
            <a:r>
              <a:rPr b="1" dirty="0" sz="2000" lang="en-US" smtClean="0">
                <a:solidFill>
                  <a:schemeClr val="tx1"/>
                </a:solidFill>
                <a:latin typeface="Times New Roman" pitchFamily="18" charset="0"/>
                <a:cs typeface="Times New Roman" pitchFamily="18" charset="0"/>
              </a:rPr>
              <a:t>An </a:t>
            </a:r>
            <a:r>
              <a:rPr b="1" dirty="0" sz="2000" lang="en-US" smtClean="0">
                <a:solidFill>
                  <a:schemeClr val="tx1"/>
                </a:solidFill>
                <a:latin typeface="Times New Roman" pitchFamily="18" charset="0"/>
                <a:cs typeface="Times New Roman" pitchFamily="18" charset="0"/>
              </a:rPr>
              <a:t>Open Loop Control System</a:t>
            </a:r>
            <a:endParaRPr b="1" dirty="0" sz="2000" lang="en-IN">
              <a:solidFill>
                <a:schemeClr val="tx1"/>
              </a:solidFill>
              <a:latin typeface="Times New Roman" pitchFamily="18" charset="0"/>
              <a:cs typeface="Times New Roman" pitchFamily="18" charset="0"/>
            </a:endParaRPr>
          </a:p>
        </p:txBody>
      </p:sp>
      <p:sp>
        <p:nvSpPr>
          <p:cNvPr id="1048616"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65"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pic>
        <p:nvPicPr>
          <p:cNvPr id="2097166" name="Picture 6"/>
          <p:cNvPicPr>
            <a:picLocks/>
          </p:cNvPicPr>
          <p:nvPr/>
        </p:nvPicPr>
        <p:blipFill>
          <a:blip xmlns:r="http://schemas.openxmlformats.org/officeDocument/2006/relationships" r:embed="rId3" cstate="print"/>
          <a:srcRect/>
          <a:stretch>
            <a:fillRect/>
          </a:stretch>
        </p:blipFill>
        <p:spPr bwMode="auto">
          <a:xfrm>
            <a:off x="304800" y="1504950"/>
            <a:ext cx="5715000" cy="1647825"/>
          </a:xfrm>
          <a:prstGeom prst="rect"/>
          <a:noFill/>
          <a:ln w="9525">
            <a:noFill/>
            <a:miter lim="800000"/>
            <a:headEnd/>
            <a:tailEnd/>
          </a:ln>
        </p:spPr>
      </p:pic>
      <p:pic>
        <p:nvPicPr>
          <p:cNvPr id="2097167" name="Picture 7"/>
          <p:cNvPicPr>
            <a:picLocks/>
          </p:cNvPicPr>
          <p:nvPr/>
        </p:nvPicPr>
        <p:blipFill>
          <a:blip xmlns:r="http://schemas.openxmlformats.org/officeDocument/2006/relationships" r:embed="rId4" cstate="print"/>
          <a:srcRect/>
          <a:stretch>
            <a:fillRect/>
          </a:stretch>
        </p:blipFill>
        <p:spPr bwMode="auto">
          <a:xfrm>
            <a:off x="381000" y="3562350"/>
            <a:ext cx="5638799" cy="914400"/>
          </a:xfrm>
          <a:prstGeom prst="rect"/>
          <a:noFill/>
          <a:ln w="9525">
            <a:noFill/>
            <a:miter lim="800000"/>
            <a:headEnd/>
            <a:tailEnd/>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6" name=""/>
        <p:cNvGrpSpPr/>
        <p:nvPr/>
      </p:nvGrpSpPr>
      <p:grpSpPr>
        <a:xfrm>
          <a:off x="0" y="0"/>
          <a:ext cx="0" cy="0"/>
          <a:chOff x="0" y="0"/>
          <a:chExt cx="0" cy="0"/>
        </a:xfrm>
      </p:grpSpPr>
      <p:sp>
        <p:nvSpPr>
          <p:cNvPr id="1048617" name="TextBox 16"/>
          <p:cNvSpPr txBox="1"/>
          <p:nvPr/>
        </p:nvSpPr>
        <p:spPr>
          <a:xfrm>
            <a:off x="152400" y="209550"/>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18" name="Text Placeholder 2"/>
          <p:cNvSpPr txBox="1"/>
          <p:nvPr/>
        </p:nvSpPr>
        <p:spPr>
          <a:xfrm>
            <a:off x="152400" y="742950"/>
            <a:ext cx="7924799" cy="38862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b="1" dirty="0" sz="2000" lang="en-US" smtClean="0">
                <a:solidFill>
                  <a:schemeClr val="tx1"/>
                </a:solidFill>
                <a:latin typeface="Times New Roman" pitchFamily="18" charset="0"/>
                <a:cs typeface="Times New Roman" pitchFamily="18" charset="0"/>
              </a:rPr>
              <a:t>Levels of Industrial Automation Process</a:t>
            </a:r>
            <a:r>
              <a:rPr dirty="0" sz="2000" lang="en-US" smtClean="0"/>
              <a:t> </a:t>
            </a:r>
            <a:r>
              <a:rPr b="1" dirty="0" sz="2000" lang="en-US" smtClean="0">
                <a:solidFill>
                  <a:schemeClr val="tx1"/>
                </a:solidFill>
                <a:latin typeface="Times New Roman" pitchFamily="18" charset="0"/>
                <a:cs typeface="Times New Roman" pitchFamily="18" charset="0"/>
              </a:rPr>
              <a:t>	</a:t>
            </a:r>
          </a:p>
          <a:p>
            <a:pPr algn="just">
              <a:lnSpc>
                <a:spcPct val="150000"/>
              </a:lnSpc>
              <a:spcBef>
                <a:spcPts val="0"/>
              </a:spcBef>
            </a:pPr>
            <a:r>
              <a:rPr dirty="0" sz="1900" lang="en-US" smtClean="0">
                <a:solidFill>
                  <a:schemeClr val="tx1"/>
                </a:solidFill>
                <a:latin typeface="Times New Roman" pitchFamily="18" charset="0"/>
                <a:cs typeface="Times New Roman" pitchFamily="18" charset="0"/>
              </a:rPr>
              <a:t>	</a:t>
            </a:r>
            <a:r>
              <a:rPr b="1" dirty="0" lang="en-US" smtClean="0">
                <a:solidFill>
                  <a:schemeClr val="tx1"/>
                </a:solidFill>
                <a:latin typeface="Times New Roman" pitchFamily="18" charset="0"/>
                <a:cs typeface="Times New Roman" pitchFamily="18" charset="0"/>
              </a:rPr>
              <a:t>	</a:t>
            </a:r>
            <a:endParaRPr dirty="0" lang="en-IN"/>
          </a:p>
        </p:txBody>
      </p:sp>
      <p:sp>
        <p:nvSpPr>
          <p:cNvPr id="1048619"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68"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pic>
        <p:nvPicPr>
          <p:cNvPr id="2097169" name="Picture 9" descr="https://www.electronicshub.org/wp-content/uploads/2019/04/Introduction-to-Industrial-Automation-Levels.jpg"/>
          <p:cNvPicPr>
            <a:picLocks/>
          </p:cNvPicPr>
          <p:nvPr/>
        </p:nvPicPr>
        <p:blipFill>
          <a:blip xmlns:r="http://schemas.openxmlformats.org/officeDocument/2006/relationships" r:embed="rId3" cstate="print"/>
          <a:srcRect/>
          <a:stretch>
            <a:fillRect/>
          </a:stretch>
        </p:blipFill>
        <p:spPr bwMode="auto">
          <a:xfrm>
            <a:off x="1066801" y="1352550"/>
            <a:ext cx="6102950" cy="3124200"/>
          </a:xfrm>
          <a:prstGeom prst="rect"/>
          <a:noFill/>
          <a:ln w="9525">
            <a:noFill/>
            <a:miter lim="800000"/>
            <a:headEnd/>
            <a:tailEnd/>
          </a:ln>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7" name=""/>
        <p:cNvGrpSpPr/>
        <p:nvPr/>
      </p:nvGrpSpPr>
      <p:grpSpPr>
        <a:xfrm>
          <a:off x="0" y="0"/>
          <a:ext cx="0" cy="0"/>
          <a:chOff x="0" y="0"/>
          <a:chExt cx="0" cy="0"/>
        </a:xfrm>
      </p:grpSpPr>
      <p:sp>
        <p:nvSpPr>
          <p:cNvPr id="1048620" name="TextBox 16"/>
          <p:cNvSpPr txBox="1"/>
          <p:nvPr/>
        </p:nvSpPr>
        <p:spPr>
          <a:xfrm>
            <a:off x="152400" y="209550"/>
            <a:ext cx="6781800" cy="461665"/>
          </a:xfrm>
          <a:prstGeom prst="rect"/>
          <a:noFill/>
        </p:spPr>
        <p:txBody>
          <a:bodyPr rtlCol="0" wrap="square">
            <a:spAutoFit/>
          </a:bodyPr>
          <a:p>
            <a:r>
              <a:rPr b="1" dirty="0" sz="2400" lang="en-US" smtClean="0">
                <a:latin typeface="Times New Roman" pitchFamily="18" charset="0"/>
                <a:cs typeface="Times New Roman" pitchFamily="18" charset="0"/>
              </a:rPr>
              <a:t>Introduction to Automation</a:t>
            </a:r>
            <a:endParaRPr b="1" dirty="0" sz="2400" lang="en-US">
              <a:latin typeface="Times New Roman" pitchFamily="18" charset="0"/>
              <a:cs typeface="Times New Roman" pitchFamily="18" charset="0"/>
            </a:endParaRPr>
          </a:p>
        </p:txBody>
      </p:sp>
      <p:sp>
        <p:nvSpPr>
          <p:cNvPr id="1048621" name="Text Placeholder 2"/>
          <p:cNvSpPr txBox="1"/>
          <p:nvPr/>
        </p:nvSpPr>
        <p:spPr>
          <a:xfrm>
            <a:off x="152400" y="742950"/>
            <a:ext cx="7924799" cy="3886200"/>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b="1" dirty="0" sz="2000" lang="en-US" smtClean="0">
                <a:solidFill>
                  <a:schemeClr val="tx1"/>
                </a:solidFill>
                <a:latin typeface="Times New Roman" pitchFamily="18" charset="0"/>
                <a:cs typeface="Times New Roman" pitchFamily="18" charset="0"/>
              </a:rPr>
              <a:t>Example to Understand Industrial Automation 	</a:t>
            </a:r>
          </a:p>
          <a:p>
            <a:pPr algn="just">
              <a:lnSpc>
                <a:spcPct val="150000"/>
              </a:lnSpc>
              <a:spcBef>
                <a:spcPts val="0"/>
              </a:spcBef>
            </a:pPr>
            <a:r>
              <a:rPr dirty="0" sz="1900" lang="en-US" smtClean="0">
                <a:solidFill>
                  <a:schemeClr val="tx1"/>
                </a:solidFill>
                <a:latin typeface="Times New Roman" pitchFamily="18" charset="0"/>
                <a:cs typeface="Times New Roman" pitchFamily="18" charset="0"/>
              </a:rPr>
              <a:t>	</a:t>
            </a:r>
            <a:r>
              <a:rPr b="1" dirty="0" lang="en-US" smtClean="0">
                <a:solidFill>
                  <a:schemeClr val="tx1"/>
                </a:solidFill>
                <a:latin typeface="Times New Roman" pitchFamily="18" charset="0"/>
                <a:cs typeface="Times New Roman" pitchFamily="18" charset="0"/>
              </a:rPr>
              <a:t>	</a:t>
            </a:r>
            <a:endParaRPr dirty="0" lang="en-IN"/>
          </a:p>
        </p:txBody>
      </p:sp>
      <p:sp>
        <p:nvSpPr>
          <p:cNvPr id="1048622"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70"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790950"/>
            <a:ext cx="762000" cy="819150"/>
          </a:xfrm>
          <a:prstGeom prst="rect"/>
          <a:noFill/>
        </p:spPr>
      </p:pic>
      <p:pic>
        <p:nvPicPr>
          <p:cNvPr id="2097171" name="Picture 6" descr="Manual control"/>
          <p:cNvPicPr>
            <a:picLocks/>
          </p:cNvPicPr>
          <p:nvPr/>
        </p:nvPicPr>
        <p:blipFill>
          <a:blip xmlns:r="http://schemas.openxmlformats.org/officeDocument/2006/relationships" r:embed="rId3" cstate="print"/>
          <a:srcRect/>
          <a:stretch>
            <a:fillRect/>
          </a:stretch>
        </p:blipFill>
        <p:spPr bwMode="auto">
          <a:xfrm>
            <a:off x="152401" y="1504950"/>
            <a:ext cx="3200400" cy="2362200"/>
          </a:xfrm>
          <a:prstGeom prst="rect"/>
          <a:noFill/>
          <a:ln w="9525">
            <a:noFill/>
            <a:miter lim="800000"/>
            <a:headEnd/>
            <a:tailEnd/>
          </a:ln>
        </p:spPr>
      </p:pic>
      <p:sp>
        <p:nvSpPr>
          <p:cNvPr id="1048623" name="Rectangle 7"/>
          <p:cNvSpPr/>
          <p:nvPr/>
        </p:nvSpPr>
        <p:spPr>
          <a:xfrm>
            <a:off x="990600" y="4019550"/>
            <a:ext cx="1806247" cy="358140"/>
          </a:xfrm>
          <a:prstGeom prst="rect"/>
        </p:spPr>
        <p:txBody>
          <a:bodyPr wrap="none">
            <a:spAutoFit/>
          </a:bodyPr>
          <a:p>
            <a:r>
              <a:rPr dirty="0" lang="en-US" smtClean="0"/>
              <a:t>Manual Process</a:t>
            </a:r>
            <a:endParaRPr dirty="0" lang="en-US"/>
          </a:p>
        </p:txBody>
      </p:sp>
      <p:pic>
        <p:nvPicPr>
          <p:cNvPr id="2097172" name="Picture 10" descr="Introduction to Industrial Automation Overview"/>
          <p:cNvPicPr>
            <a:picLocks/>
          </p:cNvPicPr>
          <p:nvPr/>
        </p:nvPicPr>
        <p:blipFill>
          <a:blip xmlns:r="http://schemas.openxmlformats.org/officeDocument/2006/relationships" r:embed="rId4" cstate="print"/>
          <a:srcRect/>
          <a:stretch>
            <a:fillRect/>
          </a:stretch>
        </p:blipFill>
        <p:spPr bwMode="auto">
          <a:xfrm>
            <a:off x="3962400" y="1352550"/>
            <a:ext cx="3226658" cy="2504303"/>
          </a:xfrm>
          <a:prstGeom prst="rect"/>
          <a:noFill/>
          <a:ln w="9525">
            <a:noFill/>
            <a:miter lim="800000"/>
            <a:headEnd/>
            <a:tailEnd/>
          </a:ln>
        </p:spPr>
      </p:pic>
      <p:sp>
        <p:nvSpPr>
          <p:cNvPr id="1048624" name="Rectangle 11"/>
          <p:cNvSpPr/>
          <p:nvPr/>
        </p:nvSpPr>
        <p:spPr>
          <a:xfrm>
            <a:off x="4495800" y="3943350"/>
            <a:ext cx="2183775" cy="358140"/>
          </a:xfrm>
          <a:prstGeom prst="rect"/>
        </p:spPr>
        <p:txBody>
          <a:bodyPr wrap="none">
            <a:spAutoFit/>
          </a:bodyPr>
          <a:p>
            <a:r>
              <a:rPr dirty="0" lang="en-US" smtClean="0"/>
              <a:t>Automated Process</a:t>
            </a:r>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8" name=""/>
        <p:cNvGrpSpPr/>
        <p:nvPr/>
      </p:nvGrpSpPr>
      <p:grpSpPr>
        <a:xfrm>
          <a:off x="0" y="0"/>
          <a:ext cx="0" cy="0"/>
          <a:chOff x="0" y="0"/>
          <a:chExt cx="0" cy="0"/>
        </a:xfrm>
      </p:grpSpPr>
      <p:sp>
        <p:nvSpPr>
          <p:cNvPr id="1048625" name="TextBox 16"/>
          <p:cNvSpPr txBox="1"/>
          <p:nvPr/>
        </p:nvSpPr>
        <p:spPr>
          <a:xfrm>
            <a:off x="152400" y="285750"/>
            <a:ext cx="7620000" cy="461665"/>
          </a:xfrm>
          <a:prstGeom prst="rect"/>
          <a:noFill/>
        </p:spPr>
        <p:txBody>
          <a:bodyPr rtlCol="0" wrap="square">
            <a:spAutoFit/>
          </a:bodyPr>
          <a:p>
            <a:r>
              <a:rPr b="1" dirty="0" sz="2400" lang="en-US" smtClean="0">
                <a:latin typeface="Times New Roman" pitchFamily="18" charset="0"/>
                <a:cs typeface="Times New Roman" pitchFamily="18" charset="0"/>
              </a:rPr>
              <a:t>Role and Benefits of Automation in Industry</a:t>
            </a:r>
            <a:endParaRPr b="1" dirty="0" sz="2400" lang="en-US">
              <a:latin typeface="Times New Roman" pitchFamily="18" charset="0"/>
              <a:cs typeface="Times New Roman" pitchFamily="18" charset="0"/>
            </a:endParaRPr>
          </a:p>
        </p:txBody>
      </p:sp>
      <p:sp>
        <p:nvSpPr>
          <p:cNvPr id="1048626" name="Text Placeholder 2"/>
          <p:cNvSpPr txBox="1"/>
          <p:nvPr/>
        </p:nvSpPr>
        <p:spPr>
          <a:xfrm>
            <a:off x="314195" y="819150"/>
            <a:ext cx="7543800" cy="3810000"/>
          </a:xfrm>
          <a:prstGeom prst="rect"/>
        </p:spPr>
        <p:txBody>
          <a:bodyPr bIns="45720" lIns="91440" rIns="91440" rtlCol="0" tIns="45720" vert="horz">
            <a:normAutofit fontScale="69565" lnSpcReduction="20000"/>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Increase in Productivity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Enhances Quality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Greater consistency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Flexibility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More precise information</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Promotes Industrial Safety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Cost reduction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More efficient material use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Predictive maintenance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Increase in human efficiency </a:t>
            </a:r>
          </a:p>
          <a:p>
            <a:endParaRPr dirty="0" sz="2600" lang="en-IN" smtClean="0">
              <a:solidFill>
                <a:schemeClr val="tx1"/>
              </a:solidFill>
              <a:latin typeface="Times New Roman" pitchFamily="18" charset="0"/>
              <a:cs typeface="Times New Roman" pitchFamily="18" charset="0"/>
            </a:endParaRPr>
          </a:p>
          <a:p>
            <a:pPr algn="just"/>
            <a:endParaRPr dirty="0" lang="en-IN"/>
          </a:p>
        </p:txBody>
      </p:sp>
      <p:sp>
        <p:nvSpPr>
          <p:cNvPr id="1048627"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73"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867150"/>
            <a:ext cx="762000" cy="819150"/>
          </a:xfrm>
          <a:prstGeom prst="rect"/>
          <a:noFill/>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27000"/>
            <a:lum/>
          </a:blip>
          <a:srcRect/>
          <a:stretch>
            <a:fillRect l="84000" b="78000"/>
          </a:stretch>
        </a:blipFill>
        <a:effectLst/>
      </p:bgPr>
    </p:bg>
    <p:spTree>
      <p:nvGrpSpPr>
        <p:cNvPr id="49" name=""/>
        <p:cNvGrpSpPr/>
        <p:nvPr/>
      </p:nvGrpSpPr>
      <p:grpSpPr>
        <a:xfrm>
          <a:off x="0" y="0"/>
          <a:ext cx="0" cy="0"/>
          <a:chOff x="0" y="0"/>
          <a:chExt cx="0" cy="0"/>
        </a:xfrm>
      </p:grpSpPr>
      <p:sp>
        <p:nvSpPr>
          <p:cNvPr id="1048628" name="TextBox 16"/>
          <p:cNvSpPr txBox="1"/>
          <p:nvPr/>
        </p:nvSpPr>
        <p:spPr>
          <a:xfrm>
            <a:off x="152400" y="285751"/>
            <a:ext cx="7620000" cy="802640"/>
          </a:xfrm>
          <a:prstGeom prst="rect"/>
          <a:noFill/>
        </p:spPr>
        <p:txBody>
          <a:bodyPr rtlCol="0" wrap="square">
            <a:spAutoFit/>
          </a:bodyPr>
          <a:p>
            <a:r>
              <a:rPr b="1" dirty="0" sz="2400" lang="en-US" smtClean="0">
                <a:latin typeface="Times New Roman" pitchFamily="18" charset="0"/>
                <a:cs typeface="Times New Roman" pitchFamily="18" charset="0"/>
              </a:rPr>
              <a:t>Challenges faced by the manufacturing industry in Manual Process</a:t>
            </a:r>
            <a:endParaRPr b="1" dirty="0" sz="2400" lang="en-US">
              <a:latin typeface="Times New Roman" pitchFamily="18" charset="0"/>
              <a:cs typeface="Times New Roman" pitchFamily="18" charset="0"/>
            </a:endParaRPr>
          </a:p>
        </p:txBody>
      </p:sp>
      <p:sp>
        <p:nvSpPr>
          <p:cNvPr id="1048629" name="Text Placeholder 2"/>
          <p:cNvSpPr txBox="1"/>
          <p:nvPr/>
        </p:nvSpPr>
        <p:spPr>
          <a:xfrm>
            <a:off x="314195" y="1047750"/>
            <a:ext cx="7543800" cy="3581400"/>
          </a:xfrm>
          <a:prstGeom prst="rect"/>
        </p:spPr>
        <p:txBody>
          <a:bodyPr bIns="45720" lIns="91440" rIns="91440" rtlCol="0" tIns="45720" vert="horz">
            <a:normAutofit fontScale="75000" lnSpcReduction="20000"/>
          </a:bodyPr>
          <a:lstStyle>
            <a:lvl1pPr algn="ctr" defTabSz="914400" eaLnBrk="1" hangingPunct="1" indent="0" latinLnBrk="0" marL="0" rtl="0">
              <a:spcBef>
                <a:spcPct val="20000"/>
              </a:spcBef>
              <a:buFont typeface="Arial" pitchFamily="34" charset="0"/>
              <a:buNone/>
              <a:defRPr sz="3200" kern="1200">
                <a:solidFill>
                  <a:schemeClr val="tx1">
                    <a:tint val="75000"/>
                  </a:schemeClr>
                </a:solidFill>
                <a:latin typeface="+mn-lt"/>
                <a:ea typeface="+mn-ea"/>
                <a:cs typeface="+mn-cs"/>
              </a:defRPr>
            </a:lvl1pPr>
            <a:lvl2pPr algn="ctr" defTabSz="914400" eaLnBrk="1" hangingPunct="1" indent="0" latinLnBrk="0" marL="457200" rtl="0">
              <a:spcBef>
                <a:spcPct val="20000"/>
              </a:spcBef>
              <a:buFont typeface="Arial" pitchFamily="34" charset="0"/>
              <a:buNone/>
              <a:defRPr sz="2800" kern="1200">
                <a:solidFill>
                  <a:schemeClr val="tx1">
                    <a:tint val="75000"/>
                  </a:schemeClr>
                </a:solidFill>
                <a:latin typeface="+mn-lt"/>
                <a:ea typeface="+mn-ea"/>
                <a:cs typeface="+mn-cs"/>
              </a:defRPr>
            </a:lvl2pPr>
            <a:lvl3pPr algn="ctr" defTabSz="914400" eaLnBrk="1" hangingPunct="1" indent="0" latinLnBrk="0" marL="914400" rtl="0">
              <a:spcBef>
                <a:spcPct val="20000"/>
              </a:spcBef>
              <a:buFont typeface="Arial" pitchFamily="34" charset="0"/>
              <a:buNone/>
              <a:defRPr sz="2400" kern="1200">
                <a:solidFill>
                  <a:schemeClr val="tx1">
                    <a:tint val="75000"/>
                  </a:schemeClr>
                </a:solidFill>
                <a:latin typeface="+mn-lt"/>
                <a:ea typeface="+mn-ea"/>
                <a:cs typeface="+mn-cs"/>
              </a:defRPr>
            </a:lvl3pPr>
            <a:lvl4pPr algn="ctr" defTabSz="914400" eaLnBrk="1" hangingPunct="1" indent="0" latinLnBrk="0" marL="1371600" rtl="0">
              <a:spcBef>
                <a:spcPct val="20000"/>
              </a:spcBef>
              <a:buFont typeface="Arial" pitchFamily="34" charset="0"/>
              <a:buNone/>
              <a:defRPr sz="2000" kern="1200">
                <a:solidFill>
                  <a:schemeClr val="tx1">
                    <a:tint val="75000"/>
                  </a:schemeClr>
                </a:solidFill>
                <a:latin typeface="+mn-lt"/>
                <a:ea typeface="+mn-ea"/>
                <a:cs typeface="+mn-cs"/>
              </a:defRPr>
            </a:lvl4pPr>
            <a:lvl5pPr algn="ctr" defTabSz="914400" eaLnBrk="1" hangingPunct="1" indent="0" latinLnBrk="0" marL="1828800" rtl="0">
              <a:spcBef>
                <a:spcPct val="20000"/>
              </a:spcBef>
              <a:buFont typeface="Arial" pitchFamily="34" charset="0"/>
              <a:buNone/>
              <a:defRPr sz="2000" kern="1200">
                <a:solidFill>
                  <a:schemeClr val="tx1">
                    <a:tint val="75000"/>
                  </a:schemeClr>
                </a:solidFill>
                <a:latin typeface="+mn-lt"/>
                <a:ea typeface="+mn-ea"/>
                <a:cs typeface="+mn-cs"/>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Demand Forecasting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Inventory Management &amp; Control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Efficiency Issues At Manufacturing Plants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Time Consuming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Room for Errors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Additional Cost Incurred on Training Staff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Dilution of Information </a:t>
            </a:r>
          </a:p>
          <a:p>
            <a:pPr algn="l" indent="-342900" lvl="0" marL="342900">
              <a:lnSpc>
                <a:spcPct val="150000"/>
              </a:lnSpc>
              <a:buFont typeface="Wingdings" pitchFamily="2" charset="2"/>
              <a:buChar char="Ø"/>
            </a:pPr>
            <a:r>
              <a:rPr dirty="0" sz="2300" lang="en-US" smtClean="0">
                <a:solidFill>
                  <a:schemeClr val="tx1"/>
                </a:solidFill>
                <a:latin typeface="Times New Roman" pitchFamily="18" charset="0"/>
                <a:cs typeface="Times New Roman" pitchFamily="18" charset="0"/>
              </a:rPr>
              <a:t>Lack of Safety and Security 	</a:t>
            </a:r>
          </a:p>
          <a:p>
            <a:r>
              <a:rPr dirty="0" sz="2000" lang="en-US" smtClean="0"/>
              <a:t>	</a:t>
            </a:r>
            <a:endParaRPr dirty="0" sz="2600" lang="en-IN" smtClean="0">
              <a:solidFill>
                <a:schemeClr val="tx1"/>
              </a:solidFill>
              <a:latin typeface="Times New Roman" pitchFamily="18" charset="0"/>
              <a:cs typeface="Times New Roman" pitchFamily="18" charset="0"/>
            </a:endParaRPr>
          </a:p>
          <a:p>
            <a:pPr algn="just"/>
            <a:endParaRPr dirty="0" lang="en-IN"/>
          </a:p>
        </p:txBody>
      </p:sp>
      <p:sp>
        <p:nvSpPr>
          <p:cNvPr id="1048630" name="Rectangle 8"/>
          <p:cNvSpPr/>
          <p:nvPr/>
        </p:nvSpPr>
        <p:spPr>
          <a:xfrm>
            <a:off x="3581400" y="4629150"/>
            <a:ext cx="5410200" cy="624839"/>
          </a:xfrm>
          <a:prstGeom prst="rect"/>
        </p:spPr>
        <p:txBody>
          <a:bodyPr wrap="square">
            <a:spAutoFit/>
          </a:bodyPr>
          <a:p>
            <a:r>
              <a:rPr dirty="0" lang="en-US" smtClean="0">
                <a:latin typeface="Times New Roman" pitchFamily="18" charset="0"/>
                <a:cs typeface="Times New Roman" pitchFamily="18" charset="0"/>
              </a:rPr>
              <a:t>Electronics and Communication Engineering – 20EC53I</a:t>
            </a:r>
            <a:endParaRPr dirty="0" lang="en-US">
              <a:latin typeface="Times New Roman" pitchFamily="18" charset="0"/>
              <a:cs typeface="Times New Roman" pitchFamily="18" charset="0"/>
            </a:endParaRPr>
          </a:p>
        </p:txBody>
      </p:sp>
      <p:pic>
        <p:nvPicPr>
          <p:cNvPr id="2097174" name="Picture 2" descr="360,562 Robot Stock Photos, Pictures &amp; Royalty-Free Images ..."/>
          <p:cNvPicPr>
            <a:picLocks noChangeAspect="1" noChangeArrowheads="1"/>
          </p:cNvPicPr>
          <p:nvPr/>
        </p:nvPicPr>
        <p:blipFill>
          <a:blip xmlns:r="http://schemas.openxmlformats.org/officeDocument/2006/relationships" r:embed="rId2" cstate="print"/>
          <a:srcRect/>
          <a:stretch>
            <a:fillRect/>
          </a:stretch>
        </p:blipFill>
        <p:spPr bwMode="auto">
          <a:xfrm>
            <a:off x="8001000" y="3867150"/>
            <a:ext cx="762000" cy="819150"/>
          </a:xfrm>
          <a:prstGeom prst="rect"/>
          <a:noFill/>
        </p:spPr>
      </p:pic>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Department of Collegiate and Technical Education</dc:title>
  <dc:creator>Prasanna</dc:creator>
  <cp:lastModifiedBy>Omkar</cp:lastModifiedBy>
  <dcterms:created xsi:type="dcterms:W3CDTF">2020-10-30T13:40:04Z</dcterms:created>
  <dcterms:modified xsi:type="dcterms:W3CDTF">2023-08-02T13:17:34Z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c92576b1f55f427282427fa119fd0893</vt:lpwstr>
  </property>
</Properties>
</file>