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8" r:id="rId9"/>
    <p:sldId id="261" r:id="rId10"/>
    <p:sldId id="262" r:id="rId11"/>
    <p:sldId id="263" r:id="rId12"/>
    <p:sldId id="264" r:id="rId13"/>
    <p:sldId id="266" r:id="rId14"/>
    <p:sldId id="267" r:id="rId15"/>
    <p:sldId id="273" r:id="rId16"/>
    <p:sldId id="265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PID CONTROLLER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8194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P=Proportional</a:t>
            </a:r>
          </a:p>
          <a:p>
            <a:pPr algn="l"/>
            <a:r>
              <a:rPr lang="en-US" sz="4000" dirty="0" smtClean="0"/>
              <a:t>I=Integral</a:t>
            </a:r>
          </a:p>
          <a:p>
            <a:pPr algn="l"/>
            <a:r>
              <a:rPr lang="en-US" sz="4000" dirty="0" smtClean="0"/>
              <a:t>D=Derivative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(P) Control: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current temperature is 10 degrees below the </a:t>
            </a:r>
            <a:r>
              <a:rPr lang="en-US" dirty="0" err="1" smtClean="0"/>
              <a:t>setpoint</a:t>
            </a:r>
            <a:r>
              <a:rPr lang="en-US" dirty="0" smtClean="0"/>
              <a:t> (i.e., 190 degrees Celsius), the proportional controller would output a control signal to increase the heat output proportionally to the error.</a:t>
            </a:r>
          </a:p>
          <a:p>
            <a:r>
              <a:rPr lang="en-US" dirty="0" smtClean="0"/>
              <a:t>If the current temperature is 10 degrees above the </a:t>
            </a:r>
            <a:r>
              <a:rPr lang="en-US" dirty="0" err="1" smtClean="0"/>
              <a:t>setpoint</a:t>
            </a:r>
            <a:r>
              <a:rPr lang="en-US" dirty="0" smtClean="0"/>
              <a:t> (i.e., 210 degrees Celsius), it would output a control signal to decrease the heat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(I) Control: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integral term accumulates the past errors over time.</a:t>
            </a:r>
          </a:p>
          <a:p>
            <a:r>
              <a:rPr lang="en-US" dirty="0" smtClean="0"/>
              <a:t>If there is a persistent error (e.g., the furnace consistently falls short of the </a:t>
            </a:r>
            <a:r>
              <a:rPr lang="en-US" dirty="0" err="1" smtClean="0"/>
              <a:t>setpoint</a:t>
            </a:r>
            <a:r>
              <a:rPr lang="en-US" dirty="0" smtClean="0"/>
              <a:t>), the integral controller gradually increases or decreases the control signal to eliminate the error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(D) Control: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derivative term considers the rate of change of the error.</a:t>
            </a:r>
          </a:p>
          <a:p>
            <a:r>
              <a:rPr lang="en-US" dirty="0" smtClean="0"/>
              <a:t>If the temperature is rising too quickly and approaching the </a:t>
            </a:r>
            <a:r>
              <a:rPr lang="en-US" dirty="0" err="1" smtClean="0"/>
              <a:t>setpoint</a:t>
            </a:r>
            <a:r>
              <a:rPr lang="en-US" dirty="0" smtClean="0"/>
              <a:t> rapidly, the derivative controller can reduce the control signal to prevent overshooting.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 descr="images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648619"/>
            <a:ext cx="6286500" cy="44291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pic>
        <p:nvPicPr>
          <p:cNvPr id="4" name="Content Placeholder 3" descr="0_n6QcM5HR3WMueEa-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30" y="1761594"/>
            <a:ext cx="7682540" cy="42031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D_Compensation_Animated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8026400" cy="6019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type of control is commonly used in various industrial processes, such as chemical manufacturing, HVAC systems, and food production, where maintaining a specific </a:t>
            </a:r>
            <a:r>
              <a:rPr lang="en-US" dirty="0" err="1" smtClean="0"/>
              <a:t>setpoint</a:t>
            </a:r>
            <a:r>
              <a:rPr lang="en-US" dirty="0" smtClean="0"/>
              <a:t> is critical for product quality and process efficiency.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Difference between PLC and PID controller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846839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Difference between PLC and PID controller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PID controller is a feedback control system used to regulate continuous processes like temperature, pressure, or flow by adjusting a control output based on the error (the difference between the desired </a:t>
            </a:r>
            <a:r>
              <a:rPr lang="en-US" dirty="0" err="1" smtClean="0"/>
              <a:t>setpoint</a:t>
            </a:r>
            <a:r>
              <a:rPr lang="en-US" dirty="0" smtClean="0"/>
              <a:t> and the actual process variable).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operates based on a mathematical algorithm that continuously calculates and adjusts the control output in response to the error signal. It uses proportional, integral, and derivative terms to determine the control action.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for continuous control processes where precise control of a single variable is required, such as maintaining a specific temperature or pressure.</a:t>
            </a:r>
          </a:p>
          <a:p>
            <a:r>
              <a:rPr lang="en-US" dirty="0" smtClean="0"/>
              <a:t>Primarily focuses on feedback control, adjusting a process variable based on measured feedback.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0587" y="1862931"/>
            <a:ext cx="73628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638739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00400"/>
            <a:ext cx="739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5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579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2362200"/>
            <a:ext cx="30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OPEN LOOP CONTROL SYSTEM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6248400"/>
            <a:ext cx="32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CLOSED LOOP CONTROL SYSTEM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_6qwQPLegKNIOW_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8229600" cy="41865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(P) Control: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proportional term calculates the difference between the desired temperature (</a:t>
            </a:r>
            <a:r>
              <a:rPr lang="en-US" dirty="0" err="1" smtClean="0"/>
              <a:t>setpoint</a:t>
            </a:r>
            <a:r>
              <a:rPr lang="en-US" dirty="0" smtClean="0"/>
              <a:t>) and the current temperature (process variable).</a:t>
            </a:r>
          </a:p>
          <a:p>
            <a:r>
              <a:rPr lang="en-US" dirty="0" smtClean="0"/>
              <a:t>Imagine you have an industrial furnace that needs to maintain a constant temperature of 200 degrees Celsius.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406</Words>
  <Application>Microsoft Office PowerPoint</Application>
  <PresentationFormat>On-screen Show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PID CONTROLLER</vt:lpstr>
      <vt:lpstr>PID Controller:</vt:lpstr>
      <vt:lpstr>PID Controller:</vt:lpstr>
      <vt:lpstr>PID Controller:</vt:lpstr>
      <vt:lpstr>EXAMPLE</vt:lpstr>
      <vt:lpstr>Slide 6</vt:lpstr>
      <vt:lpstr>BLOCK DIAGRAM</vt:lpstr>
      <vt:lpstr>Slide 8</vt:lpstr>
      <vt:lpstr>Proportional (P) Control:</vt:lpstr>
      <vt:lpstr>Proportional (P) Control:</vt:lpstr>
      <vt:lpstr>Integral (I) Control:</vt:lpstr>
      <vt:lpstr>Derivative (D) Control:</vt:lpstr>
      <vt:lpstr>GRAPH</vt:lpstr>
      <vt:lpstr>ERRORS</vt:lpstr>
      <vt:lpstr>Slide 15</vt:lpstr>
      <vt:lpstr>APPLICATIONS</vt:lpstr>
      <vt:lpstr>Difference between PLC and PID controller </vt:lpstr>
      <vt:lpstr>Difference between PLC and PID controller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shiva</dc:creator>
  <cp:lastModifiedBy>shiva</cp:lastModifiedBy>
  <cp:revision>27</cp:revision>
  <dcterms:created xsi:type="dcterms:W3CDTF">2006-08-16T00:00:00Z</dcterms:created>
  <dcterms:modified xsi:type="dcterms:W3CDTF">2023-10-09T18:55:29Z</dcterms:modified>
</cp:coreProperties>
</file>