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70" r:id="rId6"/>
    <p:sldId id="268" r:id="rId7"/>
    <p:sldId id="269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18-09-2016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18-09-2016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18-09-2016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18-09-2016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18-09-2016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 err="1"/>
              <a:t>Mycar</a:t>
            </a:r>
            <a:r>
              <a:rPr lang="en-IN" sz="2800" dirty="0"/>
              <a:t> Dream Assignment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923692"/>
            <a:ext cx="6138856" cy="1402070"/>
          </a:xfrm>
        </p:spPr>
        <p:txBody>
          <a:bodyPr>
            <a:normAutofit lnSpcReduction="10000"/>
          </a:bodyPr>
          <a:lstStyle/>
          <a:p>
            <a:pPr algn="l"/>
            <a:r>
              <a:rPr lang="en-IN" sz="1200" dirty="0"/>
              <a:t> </a:t>
            </a:r>
            <a:endParaRPr lang="en-IN" sz="1800" dirty="0"/>
          </a:p>
          <a:p>
            <a:pPr algn="l"/>
            <a:endParaRPr lang="en-IN" sz="1800" dirty="0"/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N Srinivas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DDA1610009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8064" y="2853879"/>
            <a:ext cx="9637776" cy="2714771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IN" sz="1900" dirty="0"/>
              <a:t>The Consultancy company, </a:t>
            </a:r>
            <a:r>
              <a:rPr lang="en-IN" sz="1900" dirty="0" err="1"/>
              <a:t>MyCar</a:t>
            </a:r>
            <a:r>
              <a:rPr lang="en-IN" sz="1900" dirty="0"/>
              <a:t> Dream, would like to help its customers pick a car of their choice.</a:t>
            </a:r>
          </a:p>
          <a:p>
            <a:pPr>
              <a:lnSpc>
                <a:spcPct val="70000"/>
              </a:lnSpc>
            </a:pPr>
            <a:r>
              <a:rPr lang="en-IN" sz="1900" dirty="0"/>
              <a:t> To maximize the customer satisfaction, they would like to predict the city-cycle fuel consumption in miles per gallon based on the dataset obtained by the consultancy company.</a:t>
            </a:r>
          </a:p>
          <a:p>
            <a:pPr>
              <a:lnSpc>
                <a:spcPct val="70000"/>
              </a:lnSpc>
            </a:pPr>
            <a:endParaRPr lang="en-IN" sz="1900" dirty="0"/>
          </a:p>
          <a:p>
            <a:pPr marL="0" indent="0">
              <a:lnSpc>
                <a:spcPct val="70000"/>
              </a:lnSpc>
              <a:buNone/>
            </a:pPr>
            <a:r>
              <a:rPr lang="en-IN" sz="1900" b="1" dirty="0"/>
              <a:t>So what do we do now? </a:t>
            </a:r>
          </a:p>
          <a:p>
            <a:pPr>
              <a:lnSpc>
                <a:spcPct val="70000"/>
              </a:lnSpc>
            </a:pPr>
            <a:r>
              <a:rPr lang="en-IN" sz="1900" dirty="0"/>
              <a:t>We would like to create a model based on the independent variables in the dataset to predict the mileage of the cars. </a:t>
            </a:r>
          </a:p>
          <a:p>
            <a:pPr>
              <a:lnSpc>
                <a:spcPct val="70000"/>
              </a:lnSpc>
            </a:pPr>
            <a:r>
              <a:rPr lang="en-IN" sz="1900" dirty="0"/>
              <a:t>The developed model should be able to predict the results with 80% accuracy.</a:t>
            </a:r>
          </a:p>
          <a:p>
            <a:pPr>
              <a:lnSpc>
                <a:spcPct val="70000"/>
              </a:lnSpc>
            </a:pPr>
            <a:endParaRPr lang="en-IN" sz="19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88064" y="1284731"/>
            <a:ext cx="9637776" cy="1430696"/>
          </a:xfrm>
        </p:spPr>
        <p:txBody>
          <a:bodyPr>
            <a:normAutofit/>
          </a:bodyPr>
          <a:lstStyle/>
          <a:p>
            <a:r>
              <a:rPr lang="en-IN" b="1" dirty="0"/>
              <a:t> </a:t>
            </a:r>
            <a:r>
              <a:rPr lang="en-IN"/>
              <a:t>Understanding the Business Problem</a:t>
            </a:r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070" y="643466"/>
            <a:ext cx="4691191" cy="5568739"/>
          </a:xfrm>
          <a:prstGeom prst="rect">
            <a:avLst/>
          </a:prstGeom>
        </p:spPr>
      </p:pic>
      <p:sp>
        <p:nvSpPr>
          <p:cNvPr id="8" name="Down Arrow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latin typeface="+mj-lt"/>
                <a:cs typeface="+mj-cs"/>
              </a:rPr>
              <a:t>Problem solving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ounded 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1325563"/>
          </a:xfrm>
        </p:spPr>
        <p:txBody>
          <a:bodyPr>
            <a:normAutofit/>
          </a:bodyPr>
          <a:lstStyle/>
          <a:p>
            <a:r>
              <a:rPr lang="en-IN" sz="3200" b="1"/>
              <a:t> </a:t>
            </a:r>
            <a:r>
              <a:rPr lang="en-IN" sz="3200"/>
              <a:t>Model Results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1" y="1825625"/>
            <a:ext cx="3200400" cy="4351338"/>
          </a:xfrm>
        </p:spPr>
        <p:txBody>
          <a:bodyPr>
            <a:normAutofit/>
          </a:bodyPr>
          <a:lstStyle/>
          <a:p>
            <a:r>
              <a:rPr lang="en-IN" sz="1800" dirty="0"/>
              <a:t>Mathematically, </a:t>
            </a:r>
          </a:p>
          <a:p>
            <a:pPr marL="0" indent="0">
              <a:buNone/>
            </a:pPr>
            <a:r>
              <a:rPr lang="en-IN" sz="1800" dirty="0"/>
              <a:t>Mpg = 47.63 – 0.006296(weight) – 2.21(Cylinder6) – 5.165(model_yeary2)</a:t>
            </a:r>
            <a:r>
              <a:rPr lang="en-US" sz="1800" dirty="0"/>
              <a:t> – 8.061(model_yeary3) + 1.653(</a:t>
            </a:r>
            <a:r>
              <a:rPr lang="en-US" sz="1800" dirty="0" err="1"/>
              <a:t>car_makedatsun</a:t>
            </a:r>
            <a:r>
              <a:rPr lang="en-US" sz="1800" dirty="0"/>
              <a:t>)</a:t>
            </a:r>
            <a:endParaRPr lang="en-IN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305" y="1134805"/>
            <a:ext cx="6036350" cy="447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47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b="1" dirty="0"/>
              <a:t> </a:t>
            </a:r>
            <a:r>
              <a:rPr lang="en-IN" dirty="0"/>
              <a:t>Model Results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988828" y="1825625"/>
            <a:ext cx="10364972" cy="4351338"/>
          </a:xfrm>
          <a:noFill/>
        </p:spPr>
        <p:txBody>
          <a:bodyPr>
            <a:normAutofit/>
          </a:bodyPr>
          <a:lstStyle/>
          <a:p>
            <a:r>
              <a:rPr lang="en-IN" dirty="0"/>
              <a:t>Adjusted R-squared values of the Model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endParaRPr lang="en-IN" dirty="0"/>
          </a:p>
          <a:p>
            <a:r>
              <a:rPr lang="en-IN" dirty="0"/>
              <a:t>Adjusted R-squared values of the Prediction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370521" y="2626242"/>
            <a:ext cx="2477386" cy="903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0.8336 or 83.36%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70521" y="4330626"/>
            <a:ext cx="2477386" cy="903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0.83244 or 83.24%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211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373" y="1675227"/>
            <a:ext cx="8175253" cy="439419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+mj-lt"/>
                <a:cs typeface="+mj-cs"/>
              </a:rPr>
              <a:t> Plot of the predicted vs test data</a:t>
            </a:r>
            <a:endParaRPr lang="en-US" sz="3200">
              <a:solidFill>
                <a:schemeClr val="bg1"/>
              </a:solidFill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883" y="1675227"/>
            <a:ext cx="8330233" cy="439419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latin typeface="+mj-lt"/>
                <a:cs typeface="+mj-cs"/>
              </a:rPr>
              <a:t>Residual plots </a:t>
            </a:r>
          </a:p>
        </p:txBody>
      </p:sp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8064" y="2853879"/>
            <a:ext cx="9637776" cy="2714771"/>
          </a:xfrm>
        </p:spPr>
        <p:txBody>
          <a:bodyPr>
            <a:norm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IN" sz="1900" dirty="0"/>
              <a:t>The developed model can be used to predict the miles per gallon i.e. the mileage of a car given the following details :</a:t>
            </a:r>
          </a:p>
          <a:p>
            <a:pPr marL="342900" indent="-342900">
              <a:lnSpc>
                <a:spcPct val="70000"/>
              </a:lnSpc>
              <a:buAutoNum type="arabicPeriod"/>
            </a:pPr>
            <a:r>
              <a:rPr lang="en-IN" sz="1900" dirty="0"/>
              <a:t>year or make, </a:t>
            </a:r>
          </a:p>
          <a:p>
            <a:pPr marL="342900" indent="-342900">
              <a:lnSpc>
                <a:spcPct val="70000"/>
              </a:lnSpc>
              <a:buAutoNum type="arabicPeriod"/>
            </a:pPr>
            <a:r>
              <a:rPr lang="en-IN" sz="1900" dirty="0"/>
              <a:t>Weight of the car </a:t>
            </a:r>
          </a:p>
          <a:p>
            <a:pPr marL="342900" indent="-342900">
              <a:lnSpc>
                <a:spcPct val="70000"/>
              </a:lnSpc>
              <a:buAutoNum type="arabicPeriod"/>
            </a:pPr>
            <a:r>
              <a:rPr lang="en-IN" sz="1900" dirty="0"/>
              <a:t>If it is a 6 cylindered car </a:t>
            </a:r>
          </a:p>
          <a:p>
            <a:pPr marL="342900" indent="-342900">
              <a:lnSpc>
                <a:spcPct val="70000"/>
              </a:lnSpc>
              <a:buAutoNum type="arabicPeriod"/>
            </a:pPr>
            <a:r>
              <a:rPr lang="en-IN" sz="1900" dirty="0"/>
              <a:t>And if it is Datsun make.</a:t>
            </a:r>
          </a:p>
          <a:p>
            <a:pPr marL="342900" indent="-342900">
              <a:lnSpc>
                <a:spcPct val="70000"/>
              </a:lnSpc>
              <a:buAutoNum type="arabicPeriod"/>
            </a:pPr>
            <a:endParaRPr lang="en-IN" sz="1900" dirty="0"/>
          </a:p>
          <a:p>
            <a:pPr marL="0" indent="0">
              <a:lnSpc>
                <a:spcPct val="70000"/>
              </a:lnSpc>
              <a:buNone/>
            </a:pPr>
            <a:r>
              <a:rPr lang="en-IN" sz="1900"/>
              <a:t>With the help of the above four parameters, it can be predicted to 83.24% accuracy, what the mileage of the car will be within the city.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88064" y="1284731"/>
            <a:ext cx="9637776" cy="1430696"/>
          </a:xfrm>
        </p:spPr>
        <p:txBody>
          <a:bodyPr>
            <a:normAutofit/>
          </a:bodyPr>
          <a:lstStyle/>
          <a:p>
            <a:r>
              <a:rPr lang="en-IN" b="1" dirty="0"/>
              <a:t> </a:t>
            </a:r>
            <a:r>
              <a:rPr lang="en-IN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562</TotalTime>
  <Words>244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Mycar Dream Assignment  SUBMISSION </vt:lpstr>
      <vt:lpstr> Understanding the Business Problem</vt:lpstr>
      <vt:lpstr>Problem solving methodology</vt:lpstr>
      <vt:lpstr> Model Results</vt:lpstr>
      <vt:lpstr> Model Results</vt:lpstr>
      <vt:lpstr> Plot of the predicted vs test data</vt:lpstr>
      <vt:lpstr>Residual plots </vt:lpstr>
      <vt:lpstr>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N, Srinivas</cp:lastModifiedBy>
  <cp:revision>56</cp:revision>
  <dcterms:created xsi:type="dcterms:W3CDTF">2016-06-09T08:16:28Z</dcterms:created>
  <dcterms:modified xsi:type="dcterms:W3CDTF">2016-09-18T16:25:37Z</dcterms:modified>
</cp:coreProperties>
</file>