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80" d="100"/>
          <a:sy n="80" d="100"/>
        </p:scale>
        <p:origin x="-924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14-07-2016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N.Srinivas</a:t>
            </a:r>
            <a:r>
              <a:rPr lang="en-IN" sz="1800" dirty="0" smtClean="0"/>
              <a:t> </a:t>
            </a:r>
            <a:r>
              <a:rPr lang="en-IN" sz="1800" dirty="0"/>
              <a:t>&amp; APFE1680024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 Naresh Gunjalli &amp; </a:t>
            </a:r>
            <a:r>
              <a:rPr lang="en-US" sz="1800" dirty="0" smtClean="0"/>
              <a:t>APFE1680664</a:t>
            </a:r>
            <a:endParaRPr lang="en-IN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 Abhishek </a:t>
            </a:r>
            <a:r>
              <a:rPr lang="en-IN" sz="1800" dirty="0" err="1" smtClean="0"/>
              <a:t>Parikshya</a:t>
            </a:r>
            <a:r>
              <a:rPr lang="en-IN" sz="1800" dirty="0" smtClean="0"/>
              <a:t> </a:t>
            </a:r>
            <a:r>
              <a:rPr lang="en-IN" sz="1800" dirty="0"/>
              <a:t>&amp; </a:t>
            </a:r>
            <a:r>
              <a:rPr lang="en-IN" sz="1800" dirty="0"/>
              <a:t>APFE1680840 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Pramod</a:t>
            </a:r>
            <a:r>
              <a:rPr lang="en-IN" sz="1800" dirty="0" smtClean="0"/>
              <a:t> </a:t>
            </a:r>
            <a:r>
              <a:rPr lang="en-IN" sz="1800" dirty="0" err="1" smtClean="0"/>
              <a:t>Illuri</a:t>
            </a:r>
            <a:r>
              <a:rPr lang="en-IN" sz="1800" dirty="0" smtClean="0"/>
              <a:t> </a:t>
            </a:r>
            <a:r>
              <a:rPr lang="en-IN" sz="1800" dirty="0"/>
              <a:t>&amp; </a:t>
            </a:r>
            <a:r>
              <a:rPr lang="en-IN" sz="1800" dirty="0"/>
              <a:t>APFE1680261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So it is recommended that, Spark funds proceed to do a </a:t>
            </a:r>
            <a:r>
              <a:rPr lang="en-IN" sz="2400" dirty="0" smtClean="0">
                <a:solidFill>
                  <a:schemeClr val="accent2"/>
                </a:solidFill>
              </a:rPr>
              <a:t>VENTURE</a:t>
            </a:r>
            <a:r>
              <a:rPr lang="en-IN" sz="2400" dirty="0" smtClean="0"/>
              <a:t> type of investment in the following countries and their respective sectors.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5" y="3153208"/>
            <a:ext cx="10905669" cy="110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Spark funds is an investment company who would like to invest 5 to 15mn USD. </a:t>
            </a:r>
          </a:p>
          <a:p>
            <a:r>
              <a:rPr lang="en-IN" sz="2400" dirty="0" smtClean="0"/>
              <a:t>They would like to first identify the type of investment they should get into (like Venture, Angel, Seed)</a:t>
            </a:r>
          </a:p>
          <a:p>
            <a:r>
              <a:rPr lang="en-IN" sz="2400" dirty="0" smtClean="0"/>
              <a:t>They are interested in identifying English speaking  countries which are attracting very high number of investments.</a:t>
            </a:r>
          </a:p>
          <a:p>
            <a:r>
              <a:rPr lang="en-IN" sz="2400" dirty="0" smtClean="0"/>
              <a:t>They are also interested to know, which sectors in these countries are attracting most investment.</a:t>
            </a:r>
          </a:p>
          <a:p>
            <a:endParaRPr lang="en-IN" sz="2400" dirty="0" smtClean="0"/>
          </a:p>
          <a:p>
            <a:endParaRPr lang="en-IN" sz="1400" dirty="0" smtClean="0"/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</a:t>
            </a:r>
            <a:r>
              <a:rPr lang="en-IN" sz="2800" dirty="0" smtClean="0"/>
              <a:t>&gt; What Spark Funds wants to do 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8" y="1735446"/>
            <a:ext cx="9472262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&lt;Analysis - </a:t>
            </a:r>
            <a:r>
              <a:rPr lang="en-US" sz="2800" b="1" dirty="0" smtClean="0"/>
              <a:t>Investment </a:t>
            </a:r>
            <a:r>
              <a:rPr lang="en-US" sz="2800" b="1" dirty="0"/>
              <a:t>type analysis</a:t>
            </a:r>
            <a:r>
              <a:rPr lang="en-IN" sz="2800" dirty="0" smtClean="0"/>
              <a:t>&gt;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Spark funds has a strategy to invest 5 to 15mn USD.</a:t>
            </a:r>
          </a:p>
          <a:p>
            <a:r>
              <a:rPr lang="en-IN" sz="2400" dirty="0"/>
              <a:t>We considered the four funding types for this analysis : </a:t>
            </a:r>
          </a:p>
          <a:p>
            <a:pPr lvl="1"/>
            <a:r>
              <a:rPr lang="en-US" dirty="0"/>
              <a:t>Venture</a:t>
            </a:r>
          </a:p>
          <a:p>
            <a:pPr lvl="1"/>
            <a:r>
              <a:rPr lang="en-US" dirty="0"/>
              <a:t> angel</a:t>
            </a:r>
          </a:p>
          <a:p>
            <a:pPr lvl="1"/>
            <a:r>
              <a:rPr lang="en-US" dirty="0"/>
              <a:t> seed and </a:t>
            </a:r>
          </a:p>
          <a:p>
            <a:pPr lvl="1"/>
            <a:r>
              <a:rPr lang="en-US" dirty="0"/>
              <a:t>private equity </a:t>
            </a:r>
            <a:endParaRPr lang="en-IN" sz="4000" dirty="0" smtClean="0"/>
          </a:p>
          <a:p>
            <a:r>
              <a:rPr lang="en-IN" sz="2400" dirty="0" smtClean="0"/>
              <a:t>For these funding types, we looked at the average investment amount in the dataset. </a:t>
            </a:r>
          </a:p>
          <a:p>
            <a:r>
              <a:rPr lang="en-IN" sz="2400" dirty="0" smtClean="0"/>
              <a:t>This gives a picture of what funding type falls into the budget of Spark funds.</a:t>
            </a:r>
          </a:p>
          <a:p>
            <a:r>
              <a:rPr lang="en-IN" sz="2400" dirty="0" smtClean="0"/>
              <a:t>We found that “</a:t>
            </a:r>
            <a:r>
              <a:rPr lang="en-IN" sz="2400" b="1" dirty="0" smtClean="0">
                <a:solidFill>
                  <a:schemeClr val="accent2"/>
                </a:solidFill>
              </a:rPr>
              <a:t>Venture</a:t>
            </a:r>
            <a:r>
              <a:rPr lang="en-IN" sz="2400" dirty="0" smtClean="0"/>
              <a:t>” type of funding is most suited for Spark funds.</a:t>
            </a:r>
            <a:endParaRPr lang="en-IN" sz="2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</a:t>
            </a:r>
            <a:r>
              <a:rPr lang="en-IN" sz="2800" dirty="0" smtClean="0"/>
              <a:t>Analysis – Country Analysis&gt;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Now that we know that we need to concentrate on Venture type of investment data, we move forward with a subset of the venture investment data.</a:t>
            </a:r>
          </a:p>
          <a:p>
            <a:r>
              <a:rPr lang="en-IN" sz="2400" dirty="0" smtClean="0"/>
              <a:t>Among these we now find the number of investments that have happened in every country.</a:t>
            </a:r>
          </a:p>
          <a:p>
            <a:r>
              <a:rPr lang="en-IN" sz="2400" dirty="0" smtClean="0"/>
              <a:t>We then look into the Top-9 countries to find our countries of interest. </a:t>
            </a:r>
          </a:p>
          <a:p>
            <a:r>
              <a:rPr lang="en-IN" sz="2400" dirty="0" smtClean="0"/>
              <a:t>Among these top-9 countries, we choose the top-3 English speaking countries based on the highest number of investments.,</a:t>
            </a:r>
          </a:p>
          <a:p>
            <a:r>
              <a:rPr lang="en-IN" sz="2400" dirty="0" smtClean="0"/>
              <a:t>We find that, </a:t>
            </a:r>
            <a:r>
              <a:rPr lang="en-IN" sz="2400" b="1" dirty="0" smtClean="0">
                <a:solidFill>
                  <a:schemeClr val="accent2"/>
                </a:solidFill>
              </a:rPr>
              <a:t>USA followed by Great Britain and India</a:t>
            </a:r>
            <a:r>
              <a:rPr lang="en-IN" sz="2400" dirty="0" smtClean="0"/>
              <a:t> are the most favourable countries for venture type funding.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</a:t>
            </a:r>
            <a:r>
              <a:rPr lang="en-IN" sz="2800" dirty="0" smtClean="0"/>
              <a:t>Analysis – Sector analysis&gt;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Now for the Venture type funding in the selected countries (USA, GBR, IND), we would like to identify the top-3 sectors respectively.</a:t>
            </a:r>
          </a:p>
          <a:p>
            <a:r>
              <a:rPr lang="en-IN" sz="2000" dirty="0" smtClean="0"/>
              <a:t>So for each country we grouped the number of investments and also the amount invested for each sector. </a:t>
            </a:r>
          </a:p>
          <a:p>
            <a:r>
              <a:rPr lang="en-IN" sz="2000" dirty="0" smtClean="0"/>
              <a:t>From this grouping, we identified the top-3 sectors for each country based on the most number of investments.</a:t>
            </a:r>
          </a:p>
          <a:p>
            <a:r>
              <a:rPr lang="en-IN" sz="2000" dirty="0" smtClean="0"/>
              <a:t>Below are the final recommendations based on the analysis:</a:t>
            </a:r>
            <a:endParaRPr lang="en-IN" sz="14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5" y="4495119"/>
            <a:ext cx="10905669" cy="110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&lt;Amount invested in companies based on funding type&gt;</a:t>
            </a:r>
            <a:endParaRPr lang="en-IN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49" y="1854200"/>
            <a:ext cx="8236177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&lt;Total amount invested in top-9 countries for Venture type investments&gt;</a:t>
            </a:r>
            <a:endParaRPr lang="en-IN" sz="28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5" y="1687945"/>
            <a:ext cx="9492874" cy="496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&lt;Total number of investments in top-3 sectors of the top-3 countries&gt;</a:t>
            </a:r>
            <a:endParaRPr lang="en-IN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29" y="1316664"/>
            <a:ext cx="10343408" cy="536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404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 &lt;Abstract&gt; What Spark Funds wants to do ?</vt:lpstr>
      <vt:lpstr> &lt;Problem solving methodology&gt;</vt:lpstr>
      <vt:lpstr> &lt;Analysis - Investment type analysis&gt;</vt:lpstr>
      <vt:lpstr> &lt;Analysis – Country Analysis&gt;</vt:lpstr>
      <vt:lpstr> &lt;Analysis – Sector analysis&gt;</vt:lpstr>
      <vt:lpstr> &lt;Amount invested in companies based on funding type&gt;</vt:lpstr>
      <vt:lpstr> &lt;Total amount invested in top-9 countries for Venture type investments&gt;</vt:lpstr>
      <vt:lpstr> &lt;Total number of investments in top-3 sectors of the top-3 countries&gt;</vt:lpstr>
      <vt:lpstr> &lt;Conclusions&gt;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Srinivas</cp:lastModifiedBy>
  <cp:revision>54</cp:revision>
  <dcterms:created xsi:type="dcterms:W3CDTF">2016-06-09T08:16:28Z</dcterms:created>
  <dcterms:modified xsi:type="dcterms:W3CDTF">2016-07-14T02:12:26Z</dcterms:modified>
</cp:coreProperties>
</file>