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80" r:id="rId3"/>
    <p:sldId id="299" r:id="rId4"/>
    <p:sldId id="287" r:id="rId5"/>
    <p:sldId id="300" r:id="rId6"/>
    <p:sldId id="284" r:id="rId7"/>
    <p:sldId id="301" r:id="rId8"/>
    <p:sldId id="303" r:id="rId9"/>
    <p:sldId id="304" r:id="rId10"/>
    <p:sldId id="305" r:id="rId11"/>
    <p:sldId id="306" r:id="rId12"/>
    <p:sldId id="307" r:id="rId13"/>
    <p:sldId id="308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지환" initials="강" lastIdx="1" clrIdx="0">
    <p:extLst>
      <p:ext uri="{19B8F6BF-5375-455C-9EA6-DF929625EA0E}">
        <p15:presenceInfo xmlns:p15="http://schemas.microsoft.com/office/powerpoint/2012/main" userId="강지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5059"/>
    <a:srgbClr val="FFFFFF"/>
    <a:srgbClr val="F3DFBA"/>
    <a:srgbClr val="3D3D3D"/>
    <a:srgbClr val="584C46"/>
    <a:srgbClr val="867A6C"/>
    <a:srgbClr val="A1978B"/>
    <a:srgbClr val="F08820"/>
    <a:srgbClr val="4F4F4F"/>
    <a:srgbClr val="F5B96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96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00A10-C65B-4582-B5D4-24A29E56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7ADB5D-9246-49FD-8A52-BC7A8169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19607-49A7-44A0-8744-F2605B8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B094F-0F19-47DC-B51B-F032481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E6869-EE87-4E9C-81A4-4527F3CC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95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3705B-459D-4F3E-A045-E1002C4A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D24FB-0973-4974-95C1-0EAA2F19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CC95F-C804-4132-B324-CC89C963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A6E3D-A787-454C-B433-9053C18E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49181-E770-4CD9-8DFE-B3F14F1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41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1D4F30-672E-42CB-BC78-487C85E7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63BB6D-3767-4A9A-941F-1F229EF6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5A74F-43E9-4042-8465-2E14BBB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8E29D-C9F4-40BD-9172-A796541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2DBFF-BA66-4A86-A706-F4E32068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6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2FAA5-F5D0-4093-BBA5-CD80C186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AD3B9-9C2F-4B29-A060-3E36B915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002E-2305-4EC5-9C5A-A977D7B2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18606-F579-48B5-A59B-0C68B05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5012D-9860-4895-89D8-1CC627E5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35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224E2-918D-4F7E-9870-42932F3F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2F707-391B-49D6-A1A2-15D5A159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FA0D8-69CA-457A-9280-FDF69227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51D4F-AA80-4C40-91B3-2A02269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CF20F-28B0-42D0-954E-C37AE97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2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E38BB-582C-40A5-8641-6FA0E3D1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CF9C2-1537-4303-A3CE-16E809F89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7108E2-AF71-4346-8E41-16740503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CACEB-E99F-48C0-94CB-81909F4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5645C-0BC9-4D62-B46A-49F23383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86980-6520-4F49-80AD-803A825E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35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CE083-FED7-4138-A583-8A5DA71D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5116A-C564-4B1B-8A1D-3C09ABA3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FE990-16D9-4DF3-9B27-6E8B85EE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B254D-4BB4-4EA0-BCEB-4BC3B036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1520C-6CAF-4CFD-B77A-F0D0AF80B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D32254-73D8-43C7-BA3A-97157DDE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F21F92-683C-43D1-9354-D24A7F0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FE0F1D-CA62-49E0-9ECA-FB9289CD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12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B11BD-3930-44CB-92AA-B7CA9648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F70823-BFC8-40FC-B6FC-98003DED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87337-73E0-468F-ACB2-648D6986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032DC-0203-4A3B-8DD9-AF3B1B66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89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7FBA9C-B26A-4FF1-98A8-3053680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CFE30C-D37B-40AD-BCCF-3CAF1DB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845E5-D04C-42C2-B2BF-825CDCC0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5B53D-226B-4CF4-9AC7-BF7890C2F655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43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F31E8-B379-47A5-9B29-03D429AA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944B5-5009-475E-8C80-B5CDFC34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2B0050-989C-465D-8C14-87FA763E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38039-8CE2-42CF-9125-A32CA77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81404-0B1B-46D9-B801-ED8354EE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7D291-D604-44A4-A417-9D2C3201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48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C2B8C-D6A2-433F-90B6-7C5DF57E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E8BFEA-DF07-4111-838B-712BBC97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5340A-1375-4D4F-9BDF-9020B203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66370A-DF48-4C5B-8F1A-14039EF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4D4D7-7CB6-4133-9EBD-86FDB3CE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BE2A0-99D3-4016-B648-751C510E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3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525C34-9ABD-4A5F-940A-38C1DF0E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BD092-0C79-404B-BCF7-AB6EC679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61468-CA63-4833-9180-4A0D54D79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C481-D572-4747-A891-2FA4D5DEC8C5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4674C-8B1B-47B6-B9B3-D63837621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7B107-0359-4ED4-B77A-E1274C87B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10735C-E88D-490F-B3C1-30B3BE73F7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2CE6D2-4747-4B13-B901-C0D448EC8D84}"/>
              </a:ext>
            </a:extLst>
          </p:cNvPr>
          <p:cNvSpPr txBox="1"/>
          <p:nvPr/>
        </p:nvSpPr>
        <p:spPr>
          <a:xfrm>
            <a:off x="3007108" y="2875002"/>
            <a:ext cx="61777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1"/>
                </a:solidFill>
                <a:latin typeface="+mj-lt"/>
              </a:rPr>
              <a:t>Arduino </a:t>
            </a:r>
            <a:r>
              <a:rPr lang="en-US" altLang="ko-KR" sz="6000" b="1" spc="-300" dirty="0" err="1">
                <a:solidFill>
                  <a:schemeClr val="accent1"/>
                </a:solidFill>
                <a:latin typeface="+mj-lt"/>
              </a:rPr>
              <a:t>Projcet</a:t>
            </a:r>
            <a:endParaRPr lang="ko-KR" altLang="en-US" sz="6000" b="1" spc="-3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5ADE8F7E-E602-454D-9005-3DC5C24B248D}"/>
              </a:ext>
            </a:extLst>
          </p:cNvPr>
          <p:cNvSpPr/>
          <p:nvPr/>
        </p:nvSpPr>
        <p:spPr>
          <a:xfrm>
            <a:off x="838200" y="2311400"/>
            <a:ext cx="10528300" cy="2235200"/>
          </a:xfrm>
          <a:prstGeom prst="bracketPair">
            <a:avLst>
              <a:gd name="adj" fmla="val 121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402A0-2A7A-4D48-8497-1302AFC17420}"/>
              </a:ext>
            </a:extLst>
          </p:cNvPr>
          <p:cNvSpPr txBox="1"/>
          <p:nvPr/>
        </p:nvSpPr>
        <p:spPr>
          <a:xfrm>
            <a:off x="7762288" y="4924536"/>
            <a:ext cx="3389068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-300" dirty="0">
                <a:solidFill>
                  <a:schemeClr val="accent1"/>
                </a:solidFill>
                <a:latin typeface="+mj-lt"/>
              </a:rPr>
              <a:t>AA11 </a:t>
            </a:r>
            <a:r>
              <a:rPr lang="ko-KR" altLang="en-US" sz="4400" b="1" spc="-300" dirty="0">
                <a:solidFill>
                  <a:schemeClr val="accent1"/>
                </a:solidFill>
                <a:latin typeface="+mj-lt"/>
              </a:rPr>
              <a:t>강지환</a:t>
            </a:r>
            <a:endParaRPr lang="en-US" altLang="ko-KR" sz="4400" b="1" spc="-30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altLang="ko-KR" sz="4400" b="1" spc="-300" dirty="0">
                <a:solidFill>
                  <a:schemeClr val="accent1"/>
                </a:solidFill>
                <a:latin typeface="+mj-lt"/>
              </a:rPr>
              <a:t>AA12</a:t>
            </a:r>
            <a:r>
              <a:rPr lang="ko-KR" altLang="en-US" sz="4400" b="1" spc="-3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ko-KR" altLang="en-US" sz="4400" b="1" spc="-300" dirty="0" err="1">
                <a:solidFill>
                  <a:schemeClr val="accent1"/>
                </a:solidFill>
                <a:latin typeface="+mj-lt"/>
              </a:rPr>
              <a:t>성인제</a:t>
            </a:r>
            <a:endParaRPr lang="en-US" altLang="ko-KR" sz="4400" b="1" spc="-3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ko-KR" altLang="en-US" sz="6000" b="1" spc="-3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3696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4. Collab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496737-B53C-4A7C-8E1A-C909542D5988}"/>
              </a:ext>
            </a:extLst>
          </p:cNvPr>
          <p:cNvSpPr txBox="1"/>
          <p:nvPr/>
        </p:nvSpPr>
        <p:spPr>
          <a:xfrm>
            <a:off x="1245581" y="2006528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26E71B-04CF-438E-A3E4-B1D3E30553A1}"/>
              </a:ext>
            </a:extLst>
          </p:cNvPr>
          <p:cNvSpPr txBox="1"/>
          <p:nvPr/>
        </p:nvSpPr>
        <p:spPr>
          <a:xfrm>
            <a:off x="2424141" y="2061961"/>
            <a:ext cx="33009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9B547-6B49-409E-B26D-FAED0463BCDC}"/>
              </a:ext>
            </a:extLst>
          </p:cNvPr>
          <p:cNvSpPr txBox="1"/>
          <p:nvPr/>
        </p:nvSpPr>
        <p:spPr>
          <a:xfrm>
            <a:off x="1245581" y="3400072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347E39-FAFA-4460-A3D0-4914B5651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98" y="1866730"/>
            <a:ext cx="9335803" cy="361967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D50E69F-77B9-45F9-A4D7-B6594F1FC2B6}"/>
              </a:ext>
            </a:extLst>
          </p:cNvPr>
          <p:cNvSpPr/>
          <p:nvPr/>
        </p:nvSpPr>
        <p:spPr>
          <a:xfrm>
            <a:off x="9895668" y="6493970"/>
            <a:ext cx="2296332" cy="3640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035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4. Collab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496737-B53C-4A7C-8E1A-C909542D5988}"/>
              </a:ext>
            </a:extLst>
          </p:cNvPr>
          <p:cNvSpPr txBox="1"/>
          <p:nvPr/>
        </p:nvSpPr>
        <p:spPr>
          <a:xfrm>
            <a:off x="1245581" y="2006528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26E71B-04CF-438E-A3E4-B1D3E30553A1}"/>
              </a:ext>
            </a:extLst>
          </p:cNvPr>
          <p:cNvSpPr txBox="1"/>
          <p:nvPr/>
        </p:nvSpPr>
        <p:spPr>
          <a:xfrm>
            <a:off x="2424141" y="2061961"/>
            <a:ext cx="33009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9B547-6B49-409E-B26D-FAED0463BCDC}"/>
              </a:ext>
            </a:extLst>
          </p:cNvPr>
          <p:cNvSpPr txBox="1"/>
          <p:nvPr/>
        </p:nvSpPr>
        <p:spPr>
          <a:xfrm>
            <a:off x="1245581" y="3400072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5D44E3-5EBC-4973-8BFE-8E8C814A2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82" y="2193166"/>
            <a:ext cx="9326277" cy="38295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5F4E8F6-4C01-4B78-9E3F-B97AEE6F2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36" y="1604708"/>
            <a:ext cx="9354856" cy="36485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E6A919A-79E6-496B-BE36-6006E72F4C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993" y="1201802"/>
            <a:ext cx="9326277" cy="378195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316DF6-D4BC-49BE-B8A0-1F1F38951F1F}"/>
              </a:ext>
            </a:extLst>
          </p:cNvPr>
          <p:cNvSpPr/>
          <p:nvPr/>
        </p:nvSpPr>
        <p:spPr>
          <a:xfrm>
            <a:off x="9895668" y="6493970"/>
            <a:ext cx="2296332" cy="3640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917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 How to use it ?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9B547-6B49-409E-B26D-FAED0463BCDC}"/>
              </a:ext>
            </a:extLst>
          </p:cNvPr>
          <p:cNvSpPr txBox="1"/>
          <p:nvPr/>
        </p:nvSpPr>
        <p:spPr>
          <a:xfrm>
            <a:off x="1245581" y="3400072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91B270-887B-4632-8EFE-6C6F31C83133}"/>
              </a:ext>
            </a:extLst>
          </p:cNvPr>
          <p:cNvSpPr/>
          <p:nvPr/>
        </p:nvSpPr>
        <p:spPr>
          <a:xfrm>
            <a:off x="9895668" y="6493971"/>
            <a:ext cx="2296332" cy="3640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038" name="Picture 14" descr="수면안대 이미지 - 게티이미지뱅크">
            <a:extLst>
              <a:ext uri="{FF2B5EF4-FFF2-40B4-BE49-F238E27FC236}">
                <a16:creationId xmlns:a16="http://schemas.microsoft.com/office/drawing/2014/main" id="{8AD513F7-F5E0-470F-A77D-05D72D546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836" y="1020742"/>
            <a:ext cx="2812069" cy="281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799DB78-C6E1-40B1-9FBC-CCD99BC2EA02}"/>
              </a:ext>
            </a:extLst>
          </p:cNvPr>
          <p:cNvSpPr txBox="1"/>
          <p:nvPr/>
        </p:nvSpPr>
        <p:spPr>
          <a:xfrm>
            <a:off x="2749508" y="4107958"/>
            <a:ext cx="768036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수면중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자신이 뒤척이는 정도를 데이터로 받아서</a:t>
            </a:r>
            <a:endParaRPr lang="en-US" altLang="ko-KR" sz="2000" b="0" i="0" dirty="0">
              <a:solidFill>
                <a:schemeClr val="accent1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몇시에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잤을때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altLang="ko-KR" sz="2000" dirty="0">
                <a:solidFill>
                  <a:schemeClr val="accent1"/>
                </a:solidFill>
                <a:latin typeface="Segoe UI" panose="020B0502040204020203" pitchFamily="34" charset="0"/>
              </a:rPr>
              <a:t>,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어떤일을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하고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잤을때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등</a:t>
            </a:r>
            <a:endParaRPr lang="en-US" altLang="ko-KR" sz="2000" b="0" i="0" dirty="0">
              <a:solidFill>
                <a:schemeClr val="accent1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사람마다 자신이 자기전에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무슨일을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하고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잤을때에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따라</a:t>
            </a:r>
            <a:endParaRPr lang="en-US" altLang="ko-KR" sz="2000" b="0" i="0" dirty="0">
              <a:solidFill>
                <a:schemeClr val="accent1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수면활동이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달라지는것을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고려해</a:t>
            </a:r>
            <a:endParaRPr lang="en-US" altLang="ko-KR" sz="2000" b="0" i="0" dirty="0">
              <a:solidFill>
                <a:schemeClr val="accent1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수면전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활동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루틴등을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생각해볼수있는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활용법을 생각해보았습니다</a:t>
            </a:r>
            <a:r>
              <a:rPr lang="en-US" altLang="ko-KR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0196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 How to use it ?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9B547-6B49-409E-B26D-FAED0463BCDC}"/>
              </a:ext>
            </a:extLst>
          </p:cNvPr>
          <p:cNvSpPr txBox="1"/>
          <p:nvPr/>
        </p:nvSpPr>
        <p:spPr>
          <a:xfrm>
            <a:off x="1245581" y="3400072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91B270-887B-4632-8EFE-6C6F31C83133}"/>
              </a:ext>
            </a:extLst>
          </p:cNvPr>
          <p:cNvSpPr/>
          <p:nvPr/>
        </p:nvSpPr>
        <p:spPr>
          <a:xfrm>
            <a:off x="9895668" y="6493971"/>
            <a:ext cx="2296332" cy="3640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034" name="Picture 10" descr="남자 달리기 클리파트 4 PNG 무료다운로드 - Key0">
            <a:extLst>
              <a:ext uri="{FF2B5EF4-FFF2-40B4-BE49-F238E27FC236}">
                <a16:creationId xmlns:a16="http://schemas.microsoft.com/office/drawing/2014/main" id="{C27E6BC1-920D-4EF0-82C7-FE91EFB5D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1258465"/>
            <a:ext cx="1905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DBB6495-2874-4105-B237-3E6963E9B1B9}"/>
              </a:ext>
            </a:extLst>
          </p:cNvPr>
          <p:cNvSpPr txBox="1"/>
          <p:nvPr/>
        </p:nvSpPr>
        <p:spPr>
          <a:xfrm>
            <a:off x="1245581" y="3826950"/>
            <a:ext cx="1057494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스마트워치나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스마트폰에있는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altLang="ko-KR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nano 33 </a:t>
            </a:r>
            <a:r>
              <a:rPr lang="en-US" altLang="ko-KR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ble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를 사용합니다</a:t>
            </a:r>
            <a:r>
              <a:rPr lang="en-US" altLang="ko-KR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.</a:t>
            </a:r>
            <a:br>
              <a:rPr lang="en-US" altLang="ko-KR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</a:b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첫 어플 실행 후 자신이 달리기를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할때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지속된 시간과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달린속도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등 평균데이터를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저장합니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      다</a:t>
            </a:r>
            <a:r>
              <a:rPr lang="en-US" altLang="ko-KR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.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평균 데이터가 저장된 후 다음부터 자신이 운동시작 버튼을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누른후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달리기를 시작해 멈출 때까지 지속된 시간과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달린속도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데이터를 지난 평균데이터와 비교합니다</a:t>
            </a:r>
            <a:r>
              <a:rPr lang="en-US" altLang="ko-KR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/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매번 새로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달릴때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마다 데이터는 날짜 및 시간별로 쌓이며 이것으로 나의 건강상태가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어느정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도 늘었는지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확인할수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있고</a:t>
            </a:r>
            <a:r>
              <a:rPr lang="en-US" altLang="ko-KR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,</a:t>
            </a:r>
            <a:endParaRPr lang="ko-KR" altLang="en-US" sz="2000" b="0" i="0" dirty="0">
              <a:solidFill>
                <a:schemeClr val="accent1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앞으로 어느정도 까지 운동을 하면 되겠다는 목표를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잡을수</a:t>
            </a:r>
            <a:r>
              <a:rPr lang="ko-KR" altLang="en-US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 있으며 건강을 </a:t>
            </a:r>
            <a:r>
              <a:rPr lang="ko-KR" altLang="en-US" sz="2000" b="0" i="0" dirty="0" err="1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유지할수있게합니다</a:t>
            </a:r>
            <a:r>
              <a:rPr lang="en-US" altLang="ko-KR" sz="2000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9041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D3CEB3-DF40-4E15-BE4F-B1699EF77E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6B4891-F735-4F6E-8651-1E6F56C7C58A}"/>
              </a:ext>
            </a:extLst>
          </p:cNvPr>
          <p:cNvSpPr txBox="1"/>
          <p:nvPr/>
        </p:nvSpPr>
        <p:spPr>
          <a:xfrm>
            <a:off x="2804075" y="2705725"/>
            <a:ext cx="65838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b="1" spc="600" dirty="0">
                <a:solidFill>
                  <a:srgbClr val="3D3D3D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  <a:r>
              <a:rPr lang="en-US" altLang="ko-KR" sz="8800" b="1" spc="600" dirty="0">
                <a:solidFill>
                  <a:srgbClr val="3D3D3D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sz="8800" b="1" spc="600" dirty="0">
              <a:solidFill>
                <a:srgbClr val="3D3D3D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145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470470C-C148-4468-8A9A-F56A9CD760C9}"/>
              </a:ext>
            </a:extLst>
          </p:cNvPr>
          <p:cNvCxnSpPr>
            <a:cxnSpLocks/>
          </p:cNvCxnSpPr>
          <p:nvPr/>
        </p:nvCxnSpPr>
        <p:spPr>
          <a:xfrm>
            <a:off x="762000" y="1432560"/>
            <a:ext cx="6858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6CB969-1120-4C8A-9253-B5098F5D1224}"/>
              </a:ext>
            </a:extLst>
          </p:cNvPr>
          <p:cNvSpPr txBox="1"/>
          <p:nvPr/>
        </p:nvSpPr>
        <p:spPr>
          <a:xfrm>
            <a:off x="690880" y="497840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목차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C274AC-A7F1-434D-8B65-FC226691A153}"/>
              </a:ext>
            </a:extLst>
          </p:cNvPr>
          <p:cNvGrpSpPr/>
          <p:nvPr/>
        </p:nvGrpSpPr>
        <p:grpSpPr>
          <a:xfrm>
            <a:off x="1926914" y="1991125"/>
            <a:ext cx="1958726" cy="584775"/>
            <a:chOff x="762000" y="1863785"/>
            <a:chExt cx="1958726" cy="584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ED28F61-1A51-429D-A459-3D5A9F641085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7F0557-9BD7-4D9D-B468-B80C2650A1E8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0CE47E-55AC-4E84-BE5D-798F3A039D94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1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25649D-112D-4C51-95D6-E20B65A6C2FC}"/>
                </a:ext>
              </a:extLst>
            </p:cNvPr>
            <p:cNvSpPr txBox="1"/>
            <p:nvPr/>
          </p:nvSpPr>
          <p:spPr>
            <a:xfrm>
              <a:off x="1564640" y="1894265"/>
              <a:ext cx="11560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Arduino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96BE8EC-E699-4257-94A7-EC70EB7827E6}"/>
              </a:ext>
            </a:extLst>
          </p:cNvPr>
          <p:cNvGrpSpPr/>
          <p:nvPr/>
        </p:nvGrpSpPr>
        <p:grpSpPr>
          <a:xfrm>
            <a:off x="1940633" y="2957461"/>
            <a:ext cx="1937887" cy="584775"/>
            <a:chOff x="762000" y="1863785"/>
            <a:chExt cx="1937887" cy="58477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C6F0045-D553-426D-9038-943222D65674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1EAD84B-7396-4397-BCFD-C30B22CCCB43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B3EDE5-1E6A-432C-8487-05EB221B7AD9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2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B03935-0B53-4F02-9707-BA4BD9B44115}"/>
                </a:ext>
              </a:extLst>
            </p:cNvPr>
            <p:cNvSpPr txBox="1"/>
            <p:nvPr/>
          </p:nvSpPr>
          <p:spPr>
            <a:xfrm>
              <a:off x="1564640" y="1894265"/>
              <a:ext cx="1135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Node.js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96342F4-C3BD-4B6C-A776-D333B5B788D0}"/>
              </a:ext>
            </a:extLst>
          </p:cNvPr>
          <p:cNvGrpSpPr/>
          <p:nvPr/>
        </p:nvGrpSpPr>
        <p:grpSpPr>
          <a:xfrm>
            <a:off x="1940633" y="3980382"/>
            <a:ext cx="1812853" cy="584775"/>
            <a:chOff x="762000" y="1863785"/>
            <a:chExt cx="1812853" cy="584775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D172D2C-CA5B-4376-B2C2-832A7F64DF9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E2E27A1-1C72-4D34-A0AE-2F196BD63C4C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E8A70C-BDC5-4BDC-A295-87B306241E71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3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463DC6-C5E7-41DA-9E6D-1F7700ABCA96}"/>
                </a:ext>
              </a:extLst>
            </p:cNvPr>
            <p:cNvSpPr txBox="1"/>
            <p:nvPr/>
          </p:nvSpPr>
          <p:spPr>
            <a:xfrm>
              <a:off x="1564640" y="1894265"/>
              <a:ext cx="10102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HTML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0869F6F-4446-4062-AC7B-CF8940A3CE01}"/>
              </a:ext>
            </a:extLst>
          </p:cNvPr>
          <p:cNvGrpSpPr/>
          <p:nvPr/>
        </p:nvGrpSpPr>
        <p:grpSpPr>
          <a:xfrm>
            <a:off x="1940633" y="5016468"/>
            <a:ext cx="1777587" cy="584775"/>
            <a:chOff x="762000" y="1863785"/>
            <a:chExt cx="1777587" cy="58477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882E21A-5539-482E-A91F-0AD14684AEF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60786BA-13AA-476B-B040-7CD857AA749D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273E6C-7B67-4B1D-9866-2A9D37E7690A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4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3697E1-CB99-45AC-AA1F-448C95570758}"/>
                </a:ext>
              </a:extLst>
            </p:cNvPr>
            <p:cNvSpPr txBox="1"/>
            <p:nvPr/>
          </p:nvSpPr>
          <p:spPr>
            <a:xfrm>
              <a:off x="1564640" y="1894265"/>
              <a:ext cx="9749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Collab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8863134-01C6-42B7-BB58-A11067149728}"/>
              </a:ext>
            </a:extLst>
          </p:cNvPr>
          <p:cNvGrpSpPr/>
          <p:nvPr/>
        </p:nvGrpSpPr>
        <p:grpSpPr>
          <a:xfrm>
            <a:off x="1947753" y="6031194"/>
            <a:ext cx="2909307" cy="584775"/>
            <a:chOff x="762000" y="1863785"/>
            <a:chExt cx="2909307" cy="58477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F598DF8A-A12C-4A6B-9850-A4BB98FD2117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1D31C988-4286-4BD8-A138-4920C755BC31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A029C40-AB27-42FA-B488-62D55BDA2969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5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39FAF9A-CADC-480D-8245-750600C05938}"/>
                </a:ext>
              </a:extLst>
            </p:cNvPr>
            <p:cNvSpPr txBox="1"/>
            <p:nvPr/>
          </p:nvSpPr>
          <p:spPr>
            <a:xfrm>
              <a:off x="1564640" y="1894265"/>
              <a:ext cx="21066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How to use it  ? 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BD4754-4BE1-40DD-B738-124B643BFDB7}"/>
              </a:ext>
            </a:extLst>
          </p:cNvPr>
          <p:cNvSpPr/>
          <p:nvPr/>
        </p:nvSpPr>
        <p:spPr>
          <a:xfrm>
            <a:off x="9895668" y="6493970"/>
            <a:ext cx="2296332" cy="364029"/>
          </a:xfrm>
          <a:prstGeom prst="rect">
            <a:avLst/>
          </a:prstGeom>
          <a:solidFill>
            <a:srgbClr val="42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672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  Arduino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6A589B-DD4F-4063-BFA7-096ABAE1BC7E}"/>
              </a:ext>
            </a:extLst>
          </p:cNvPr>
          <p:cNvSpPr txBox="1"/>
          <p:nvPr/>
        </p:nvSpPr>
        <p:spPr>
          <a:xfrm>
            <a:off x="1054340" y="-1810397"/>
            <a:ext cx="41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</a:rPr>
              <a:t>1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F2882B-063E-433C-95FD-05BAFB82A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23" y="1355128"/>
            <a:ext cx="3818829" cy="52808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4AF27B1-FFD9-4169-9B96-E6F567572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83" y="2327224"/>
            <a:ext cx="7751817" cy="29955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B15A0EA-5C7F-44BF-A143-0C2987C0A186}"/>
              </a:ext>
            </a:extLst>
          </p:cNvPr>
          <p:cNvSpPr/>
          <p:nvPr/>
        </p:nvSpPr>
        <p:spPr>
          <a:xfrm>
            <a:off x="9895668" y="6493970"/>
            <a:ext cx="2296332" cy="3640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412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0A4C61-2840-4683-AA4E-9517C874C25D}"/>
              </a:ext>
            </a:extLst>
          </p:cNvPr>
          <p:cNvSpPr/>
          <p:nvPr/>
        </p:nvSpPr>
        <p:spPr>
          <a:xfrm>
            <a:off x="9895668" y="6493970"/>
            <a:ext cx="2296332" cy="3640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Node.js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496737-B53C-4A7C-8E1A-C909542D5988}"/>
              </a:ext>
            </a:extLst>
          </p:cNvPr>
          <p:cNvSpPr txBox="1"/>
          <p:nvPr/>
        </p:nvSpPr>
        <p:spPr>
          <a:xfrm>
            <a:off x="1245581" y="2006528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26E71B-04CF-438E-A3E4-B1D3E30553A1}"/>
              </a:ext>
            </a:extLst>
          </p:cNvPr>
          <p:cNvSpPr txBox="1"/>
          <p:nvPr/>
        </p:nvSpPr>
        <p:spPr>
          <a:xfrm>
            <a:off x="2424141" y="2061961"/>
            <a:ext cx="33009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9B547-6B49-409E-B26D-FAED0463BCDC}"/>
              </a:ext>
            </a:extLst>
          </p:cNvPr>
          <p:cNvSpPr txBox="1"/>
          <p:nvPr/>
        </p:nvSpPr>
        <p:spPr>
          <a:xfrm>
            <a:off x="1245581" y="3400072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F4DEF7-2340-4066-8801-540871C9B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0409"/>
            <a:ext cx="6312735" cy="5694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6F9DEB-E4B1-4B4C-98A4-18A0560CD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774" y="1029673"/>
            <a:ext cx="4675818" cy="58413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8EDA011-2EF1-4EBC-818E-8AE1B9084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849" y="1016656"/>
            <a:ext cx="4675637" cy="58413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ADBD190-49C7-4E86-96BB-6D6A8DCA63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42" y="1117573"/>
            <a:ext cx="5207073" cy="5753444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91A911E3-12A0-4789-8D05-69C0570B021A}"/>
              </a:ext>
            </a:extLst>
          </p:cNvPr>
          <p:cNvSpPr/>
          <p:nvPr/>
        </p:nvSpPr>
        <p:spPr>
          <a:xfrm>
            <a:off x="77492" y="3754015"/>
            <a:ext cx="1168089" cy="15541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836777A-8380-44CD-8CE2-38017B8BEB27}"/>
              </a:ext>
            </a:extLst>
          </p:cNvPr>
          <p:cNvSpPr/>
          <p:nvPr/>
        </p:nvSpPr>
        <p:spPr>
          <a:xfrm>
            <a:off x="1924406" y="3754015"/>
            <a:ext cx="1168089" cy="15541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842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Node.js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D27249E-0C2E-4AB0-A825-EBABC733D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56" y="956930"/>
            <a:ext cx="5969767" cy="590107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5B789AE-64EE-474E-A895-BD2DCA2AB855}"/>
              </a:ext>
            </a:extLst>
          </p:cNvPr>
          <p:cNvSpPr/>
          <p:nvPr/>
        </p:nvSpPr>
        <p:spPr>
          <a:xfrm>
            <a:off x="9895668" y="6493970"/>
            <a:ext cx="2296332" cy="3640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91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00776F-2B5F-42FB-8B1E-4035BE5E1F30}"/>
              </a:ext>
            </a:extLst>
          </p:cNvPr>
          <p:cNvSpPr/>
          <p:nvPr/>
        </p:nvSpPr>
        <p:spPr>
          <a:xfrm>
            <a:off x="9895668" y="6493970"/>
            <a:ext cx="2296332" cy="3640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645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 Node.js – Express  Server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747D406-02C0-479B-AD82-71E6A568B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034425"/>
            <a:ext cx="4336016" cy="569594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9D36C08-943E-4C1A-AE95-CA3F34EAE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727" y="1224530"/>
            <a:ext cx="6690448" cy="5633470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04B42FC6-144F-4827-BEC4-9025493E907A}"/>
              </a:ext>
            </a:extLst>
          </p:cNvPr>
          <p:cNvSpPr/>
          <p:nvPr/>
        </p:nvSpPr>
        <p:spPr>
          <a:xfrm>
            <a:off x="308286" y="3639400"/>
            <a:ext cx="1168089" cy="15541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813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 Node.js – Express  Server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496737-B53C-4A7C-8E1A-C909542D5988}"/>
              </a:ext>
            </a:extLst>
          </p:cNvPr>
          <p:cNvSpPr txBox="1"/>
          <p:nvPr/>
        </p:nvSpPr>
        <p:spPr>
          <a:xfrm>
            <a:off x="1245581" y="2006528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26E71B-04CF-438E-A3E4-B1D3E30553A1}"/>
              </a:ext>
            </a:extLst>
          </p:cNvPr>
          <p:cNvSpPr txBox="1"/>
          <p:nvPr/>
        </p:nvSpPr>
        <p:spPr>
          <a:xfrm>
            <a:off x="2424141" y="2061961"/>
            <a:ext cx="33009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9B547-6B49-409E-B26D-FAED0463BCDC}"/>
              </a:ext>
            </a:extLst>
          </p:cNvPr>
          <p:cNvSpPr txBox="1"/>
          <p:nvPr/>
        </p:nvSpPr>
        <p:spPr>
          <a:xfrm>
            <a:off x="1245581" y="3400072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7CCB66-203C-45AF-9B63-C786BBEF3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7015"/>
            <a:ext cx="12192000" cy="5334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2CCDD45-2AC3-473A-9436-4705B45CB296}"/>
              </a:ext>
            </a:extLst>
          </p:cNvPr>
          <p:cNvSpPr/>
          <p:nvPr/>
        </p:nvSpPr>
        <p:spPr>
          <a:xfrm>
            <a:off x="9833675" y="6473789"/>
            <a:ext cx="2296332" cy="3640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402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573AEF-DC3B-4152-A851-18CAE470A85B}"/>
              </a:ext>
            </a:extLst>
          </p:cNvPr>
          <p:cNvSpPr/>
          <p:nvPr/>
        </p:nvSpPr>
        <p:spPr>
          <a:xfrm>
            <a:off x="9895668" y="6493970"/>
            <a:ext cx="2296332" cy="3640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 HTML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496737-B53C-4A7C-8E1A-C909542D5988}"/>
              </a:ext>
            </a:extLst>
          </p:cNvPr>
          <p:cNvSpPr txBox="1"/>
          <p:nvPr/>
        </p:nvSpPr>
        <p:spPr>
          <a:xfrm>
            <a:off x="1245581" y="2006528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26E71B-04CF-438E-A3E4-B1D3E30553A1}"/>
              </a:ext>
            </a:extLst>
          </p:cNvPr>
          <p:cNvSpPr txBox="1"/>
          <p:nvPr/>
        </p:nvSpPr>
        <p:spPr>
          <a:xfrm>
            <a:off x="2424141" y="2061961"/>
            <a:ext cx="33009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9B547-6B49-409E-B26D-FAED0463BCDC}"/>
              </a:ext>
            </a:extLst>
          </p:cNvPr>
          <p:cNvSpPr txBox="1"/>
          <p:nvPr/>
        </p:nvSpPr>
        <p:spPr>
          <a:xfrm>
            <a:off x="1245581" y="3400072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2515F5-F6BC-4069-83BD-C729D62B9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7" y="1002048"/>
            <a:ext cx="5658078" cy="57283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8C8A2EA-A5B5-497F-ACDF-CABF70F22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217" y="971485"/>
            <a:ext cx="6733655" cy="580531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E1D73C-4E28-498B-9F99-6E72F5B01619}"/>
              </a:ext>
            </a:extLst>
          </p:cNvPr>
          <p:cNvSpPr/>
          <p:nvPr/>
        </p:nvSpPr>
        <p:spPr>
          <a:xfrm>
            <a:off x="3162299" y="2886075"/>
            <a:ext cx="4752975" cy="37147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7E7BC8-C877-4E1C-B960-77F524CD9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094" y="970978"/>
            <a:ext cx="6542028" cy="580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86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1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 HTML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496737-B53C-4A7C-8E1A-C909542D5988}"/>
              </a:ext>
            </a:extLst>
          </p:cNvPr>
          <p:cNvSpPr txBox="1"/>
          <p:nvPr/>
        </p:nvSpPr>
        <p:spPr>
          <a:xfrm>
            <a:off x="1245581" y="2006528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26E71B-04CF-438E-A3E4-B1D3E30553A1}"/>
              </a:ext>
            </a:extLst>
          </p:cNvPr>
          <p:cNvSpPr txBox="1"/>
          <p:nvPr/>
        </p:nvSpPr>
        <p:spPr>
          <a:xfrm>
            <a:off x="2424141" y="2061961"/>
            <a:ext cx="33009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9B547-6B49-409E-B26D-FAED0463BCDC}"/>
              </a:ext>
            </a:extLst>
          </p:cNvPr>
          <p:cNvSpPr txBox="1"/>
          <p:nvPr/>
        </p:nvSpPr>
        <p:spPr>
          <a:xfrm>
            <a:off x="1245581" y="3400072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087CEC5-8E3B-4974-94AD-3437F6772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23" y="1721945"/>
            <a:ext cx="11659354" cy="47720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CCCEC0-8DF6-4D1F-B194-F15E23B498C7}"/>
              </a:ext>
            </a:extLst>
          </p:cNvPr>
          <p:cNvSpPr/>
          <p:nvPr/>
        </p:nvSpPr>
        <p:spPr>
          <a:xfrm>
            <a:off x="4410075" y="3019425"/>
            <a:ext cx="3476625" cy="4231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91B270-887B-4632-8EFE-6C6F31C83133}"/>
              </a:ext>
            </a:extLst>
          </p:cNvPr>
          <p:cNvSpPr/>
          <p:nvPr/>
        </p:nvSpPr>
        <p:spPr>
          <a:xfrm>
            <a:off x="9895668" y="6493970"/>
            <a:ext cx="2296332" cy="3640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483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bbb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200525">
      <a:majorFont>
        <a:latin typeface="Arial Black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212</Words>
  <Application>Microsoft Office PowerPoint</Application>
  <PresentationFormat>와이드스크린</PresentationFormat>
  <Paragraphs>55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G마켓 산스 TTF Bold</vt:lpstr>
      <vt:lpstr>나눔스퀘어 Bold</vt:lpstr>
      <vt:lpstr>Arial</vt:lpstr>
      <vt:lpstr>Arial Black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강지환</cp:lastModifiedBy>
  <cp:revision>30</cp:revision>
  <dcterms:created xsi:type="dcterms:W3CDTF">2020-05-25T00:38:46Z</dcterms:created>
  <dcterms:modified xsi:type="dcterms:W3CDTF">2021-12-14T13:31:06Z</dcterms:modified>
</cp:coreProperties>
</file>