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73" r:id="rId4"/>
    <p:sldId id="274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FF993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91793-70F7-445E-AFB1-9FAB3828D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900C17-8F4A-44FA-8450-AC11BFD44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82ADA-67CC-404F-9E41-8E7356C8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65BDA-87AB-4EBC-A6A9-C6D14294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6F9E0-ECC0-4437-B766-B9C531DC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81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A2A2A-0795-45F9-98C2-92E77C86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0FF983-4572-470F-B857-4A41CF2A5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3DD1D9-F4E7-4460-A27E-BC0A2F68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76755-829F-43D5-AA42-84D1D15E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71470-033B-47D0-896D-EF94D855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4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C46760-FF32-47E8-BC31-534312AF4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FAA7B3-E65A-480A-9289-00061DF89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36564A-C2F3-450C-9C0E-F5666D6A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1A6322-E9CB-4044-AFB5-620F40B7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99081-EE09-4573-82B2-12ED3F00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92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A86B5-3613-4263-B9A5-E8C589178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D8589-AF0A-4D9A-8F05-E896AD504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D9C9E-2B5F-492F-9F96-F7C9B6C7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CDC0B-1655-43ED-A046-EECA17BE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6BDAE-D57B-4A6D-AB5A-70C7F4AA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43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DAAE9-3BA7-4C12-BA94-6A86CD85B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A47400-1686-465A-B3CE-4F346B0F1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9140B-4295-40E3-B5F3-72EEF758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F19F4-7B48-430B-B43C-474D4E49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7BA34-63D0-4E6A-AC6A-80366F10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8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C1160-F37C-453D-AACA-31E7D5EE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1EC8E3-374F-430B-8DCA-17AD35868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F7B1AE-755C-42AC-A9C8-F1CD3C08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19E8AA-4A1D-4921-8549-D5EB7C10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9D263F-019D-460D-9435-89C5F323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A8BC0B-12F8-4DE6-8C21-15E38D08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97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410D6-9784-434E-AB19-EAAADEE4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98BA3A-7F89-457E-93AA-8F02A1D04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7DFA25-892B-4610-890C-41088CD8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DFD5A1-0D4F-448A-BAFE-628F110B1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8419AD-8DAE-44E1-8497-FB5E37B89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52DAE9-D99D-4FDF-BB5B-F9DA6015C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9A9C10-FAF1-4C7B-ADA7-DA66FC4C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165244-2169-4D4F-BBB3-A0AE0D0E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63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FCABA-4AB8-49C4-837B-514721B9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70E68F-F687-419F-8A02-7F79055B6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C86CD8-69A8-4AD5-91A7-0ED9057D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4E5F47-D470-46AA-91EC-4B3B3912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08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8810F5-D8B5-4E01-8F1B-12B7481C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946AA-693F-4022-9563-4A9C120F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DF08DB-B521-45FA-9073-431F8D01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02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D4ABE-9559-430A-985F-285BE7B0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57882-822D-4F48-9F33-553241B88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077F5F-1986-4D82-97ED-CB4E0F78C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4B88C-9F9E-4844-B50F-05A093DF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EC4885-2AB0-4283-919D-9827509F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50D489-6352-441E-8259-9B39840A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85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20FF9-6845-4E4B-A49F-5491D2FB7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E3F9C2-9431-4AB3-9B21-F85DA8657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E8D3F4-56B8-4796-B02B-095826486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95E3C9-DC80-4475-830D-E449554A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09CC64-D600-4FC8-A47D-D5EA4DD6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5AD848-F7C9-4963-ABC8-A8F2486D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70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5FE603-D931-467B-A63A-B77AA395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79C06D-158E-49FF-8E26-53FD34C27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25A8E-D58A-472D-8E37-7116E8704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F0676-DEE7-40BF-BA36-3A27BDF76FDA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6368D-6FE5-4A5F-B7B5-2051BF555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11F60-4E08-492D-8347-C73D95203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68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82198-D724-411B-92A8-F361F763F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62380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2019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년 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5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월 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14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일</a:t>
            </a:r>
            <a:b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r>
              <a:rPr lang="ko-KR" altLang="en-US" dirty="0" err="1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영과일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스터디</a:t>
            </a:r>
            <a:b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 기초</a:t>
            </a:r>
          </a:p>
        </p:txBody>
      </p:sp>
    </p:spTree>
    <p:extLst>
      <p:ext uri="{BB962C8B-B14F-4D97-AF65-F5344CB8AC3E}">
        <p14:creationId xmlns:p14="http://schemas.microsoft.com/office/powerpoint/2010/main" val="43100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6" y="732106"/>
            <a:ext cx="747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2738.</a:t>
            </a:r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행렬 덧셈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B1BB7-AA62-4C1C-BB6B-1068EF5C2D38}"/>
              </a:ext>
            </a:extLst>
          </p:cNvPr>
          <p:cNvSpPr txBox="1"/>
          <p:nvPr/>
        </p:nvSpPr>
        <p:spPr>
          <a:xfrm>
            <a:off x="718256" y="2213352"/>
            <a:ext cx="9868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이중 포문을 통해서 </a:t>
            </a:r>
            <a:r>
              <a:rPr lang="en-US" altLang="ko-KR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2</a:t>
            </a:r>
            <a:r>
              <a:rPr lang="ko-KR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차원 배열에 입력 받은 후 덧셈</a:t>
            </a:r>
          </a:p>
        </p:txBody>
      </p:sp>
    </p:spTree>
    <p:extLst>
      <p:ext uri="{BB962C8B-B14F-4D97-AF65-F5344CB8AC3E}">
        <p14:creationId xmlns:p14="http://schemas.microsoft.com/office/powerpoint/2010/main" val="159486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6" y="732106"/>
            <a:ext cx="747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10798.</a:t>
            </a:r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세로읽기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B1BB7-AA62-4C1C-BB6B-1068EF5C2D38}"/>
              </a:ext>
            </a:extLst>
          </p:cNvPr>
          <p:cNvSpPr txBox="1"/>
          <p:nvPr/>
        </p:nvSpPr>
        <p:spPr>
          <a:xfrm>
            <a:off x="718256" y="1720909"/>
            <a:ext cx="9868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문자열 복습 및 </a:t>
            </a:r>
            <a:r>
              <a:rPr lang="en-US" altLang="ko-KR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char </a:t>
            </a:r>
            <a:r>
              <a:rPr lang="ko-KR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이중 배열 선언 및 사용 연습</a:t>
            </a:r>
          </a:p>
        </p:txBody>
      </p:sp>
    </p:spTree>
    <p:extLst>
      <p:ext uri="{BB962C8B-B14F-4D97-AF65-F5344CB8AC3E}">
        <p14:creationId xmlns:p14="http://schemas.microsoft.com/office/powerpoint/2010/main" val="229514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6" y="732106"/>
            <a:ext cx="747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2563.</a:t>
            </a:r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색종이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B1BB7-AA62-4C1C-BB6B-1068EF5C2D38}"/>
              </a:ext>
            </a:extLst>
          </p:cNvPr>
          <p:cNvSpPr txBox="1"/>
          <p:nvPr/>
        </p:nvSpPr>
        <p:spPr>
          <a:xfrm>
            <a:off x="718256" y="2213352"/>
            <a:ext cx="98680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이중 포문을 이용하여 입력을 받고</a:t>
            </a:r>
            <a:r>
              <a:rPr lang="en-US" altLang="ko-KR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그 입력을 활용한 이중 </a:t>
            </a:r>
            <a:r>
              <a:rPr lang="ko-KR" altLang="en-US" sz="32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배열으로의</a:t>
            </a:r>
            <a:r>
              <a:rPr lang="ko-KR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접근</a:t>
            </a:r>
            <a:r>
              <a:rPr lang="en-US" altLang="ko-KR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(</a:t>
            </a:r>
            <a:r>
              <a:rPr lang="ko-KR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색종이의 크기</a:t>
            </a:r>
            <a:r>
              <a:rPr lang="en-US" altLang="ko-KR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(10)</a:t>
            </a:r>
            <a:r>
              <a:rPr lang="ko-KR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만큼 배열의 값 변경 등등</a:t>
            </a:r>
            <a:r>
              <a:rPr lang="en-US" altLang="ko-KR" sz="32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158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6" y="732106"/>
            <a:ext cx="5972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9626. </a:t>
            </a:r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크로스워드 퍼즐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3F6AA4-167E-4A6C-B79D-2CDF5E4AA2B9}"/>
              </a:ext>
            </a:extLst>
          </p:cNvPr>
          <p:cNvSpPr txBox="1"/>
          <p:nvPr/>
        </p:nvSpPr>
        <p:spPr>
          <a:xfrm>
            <a:off x="718256" y="2001574"/>
            <a:ext cx="11168945" cy="3824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푸는 방법은 규칙을 찾아서 포문을 이용해 구현하는 것과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, 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미리 채워진 배열을 만든 뒤에 문자열을 넣어야 하는 위치를 찾아 넣는 방법 등이 있음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주의</a:t>
            </a:r>
            <a:r>
              <a:rPr lang="en-US" altLang="ko-KR" sz="28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) </a:t>
            </a:r>
            <a:r>
              <a:rPr lang="ko-KR" altLang="en-US" sz="28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세로 줄이 </a:t>
            </a:r>
            <a:r>
              <a:rPr lang="en-US" altLang="ko-KR" sz="28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m, </a:t>
            </a:r>
            <a:r>
              <a:rPr lang="ko-KR" altLang="en-US" sz="28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가로 줄이 </a:t>
            </a:r>
            <a:r>
              <a:rPr lang="en-US" altLang="ko-KR" sz="28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n</a:t>
            </a:r>
            <a:r>
              <a:rPr lang="ko-KR" altLang="en-US" sz="28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이며 틀렸을 경우 가로</a:t>
            </a:r>
            <a:r>
              <a:rPr lang="en-US" altLang="ko-KR" sz="28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, </a:t>
            </a:r>
            <a:r>
              <a:rPr lang="ko-KR" altLang="en-US" sz="28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세로의 숫자를 바꾸다 보면 반례를 쉽게 찾을 수 있음</a:t>
            </a:r>
            <a:endParaRPr lang="en-US" altLang="ko-KR" sz="2800" dirty="0">
              <a:solidFill>
                <a:srgbClr val="CCFF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41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113</Words>
  <Application>Microsoft Office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210 맨발의청춘 L</vt:lpstr>
      <vt:lpstr>맑은 고딕</vt:lpstr>
      <vt:lpstr>Arial</vt:lpstr>
      <vt:lpstr>Consolas</vt:lpstr>
      <vt:lpstr>Office 테마</vt:lpstr>
      <vt:lpstr>2019년 5월 14일 영과일 스터디 c언어 기초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 Yeon Park</dc:creator>
  <cp:lastModifiedBy>Seo Yeon Park</cp:lastModifiedBy>
  <cp:revision>40</cp:revision>
  <dcterms:created xsi:type="dcterms:W3CDTF">2019-03-19T05:09:40Z</dcterms:created>
  <dcterms:modified xsi:type="dcterms:W3CDTF">2019-05-14T06:13:07Z</dcterms:modified>
</cp:coreProperties>
</file>