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5" r:id="rId4"/>
    <p:sldId id="276" r:id="rId5"/>
    <p:sldId id="281" r:id="rId6"/>
    <p:sldId id="282" r:id="rId7"/>
    <p:sldId id="277" r:id="rId8"/>
    <p:sldId id="278" r:id="rId9"/>
    <p:sldId id="279" r:id="rId10"/>
    <p:sldId id="280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99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91793-70F7-445E-AFB1-9FAB3828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0C17-8F4A-44FA-8450-AC11BFD4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82ADA-67CC-404F-9E41-8E7356C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65BDA-87AB-4EBC-A6A9-C6D1429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F9E0-ECC0-4437-B766-B9C531DC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1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2A2A-0795-45F9-98C2-92E77C8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FF983-4572-470F-B857-4A41CF2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DD1D9-F4E7-4460-A27E-BC0A2F6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76755-829F-43D5-AA42-84D1D15E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1470-033B-47D0-896D-EF94D85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46760-FF32-47E8-BC31-534312AF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AA7B3-E65A-480A-9289-00061DF8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564A-C2F3-450C-9C0E-F5666D6A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6322-E9CB-4044-AFB5-620F40B7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9081-EE09-4573-82B2-12ED3F0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86B5-3613-4263-B9A5-E8C58917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D8589-AF0A-4D9A-8F05-E896AD50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D9C9E-2B5F-492F-9F96-F7C9B6C7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CDC0B-1655-43ED-A046-EECA17BE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6BDAE-D57B-4A6D-AB5A-70C7F4AA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AAE9-3BA7-4C12-BA94-6A86CD85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47400-1686-465A-B3CE-4F346B0F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9140B-4295-40E3-B5F3-72EEF75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19F4-7B48-430B-B43C-474D4E4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7BA34-63D0-4E6A-AC6A-80366F1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1160-F37C-453D-AACA-31E7D5EE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C8E3-374F-430B-8DCA-17AD35868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7B1AE-755C-42AC-A9C8-F1CD3C08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9E8AA-4A1D-4921-8549-D5EB7C1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D263F-019D-460D-9435-89C5F32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8BC0B-12F8-4DE6-8C21-15E38D0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10D6-9784-434E-AB19-EAAADEE4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8BA3A-7F89-457E-93AA-8F02A1D0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DFA25-892B-4610-890C-41088CD8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FD5A1-0D4F-448A-BAFE-628F110B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19AD-8DAE-44E1-8497-FB5E37B89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52DAE9-D99D-4FDF-BB5B-F9DA6015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A9C10-FAF1-4C7B-ADA7-DA66FC4C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165244-2169-4D4F-BBB3-A0AE0D0E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CABA-4AB8-49C4-837B-514721B9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0E68F-F687-419F-8A02-7F79055B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86CD8-69A8-4AD5-91A7-0ED9057D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E5F47-D470-46AA-91EC-4B3B3912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810F5-D8B5-4E01-8F1B-12B748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946AA-693F-4022-9563-4A9C120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F08DB-B521-45FA-9073-431F8D0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4ABE-9559-430A-985F-285BE7B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7882-822D-4F48-9F33-553241B8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77F5F-1986-4D82-97ED-CB4E0F78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B88C-9F9E-4844-B50F-05A093DF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C4885-2AB0-4283-919D-9827509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0D489-6352-441E-8259-9B39840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5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0FF9-6845-4E4B-A49F-5491D2FB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3F9C2-9431-4AB3-9B21-F85DA865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8D3F4-56B8-4796-B02B-09582648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E3C9-DC80-4475-830D-E44955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9CC64-D600-4FC8-A47D-D5EA4DD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AD848-F7C9-4963-ABC8-A8F2486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FE603-D931-467B-A63A-B77AA39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C06D-158E-49FF-8E26-53FD34C2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25A8E-D58A-472D-8E37-7116E870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0676-DEE7-40BF-BA36-3A27BDF76FD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368D-6FE5-4A5F-B7B5-2051BF555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11F60-4E08-492D-8347-C73D95203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2198-D724-411B-92A8-F361F763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096"/>
            <a:ext cx="9144000" cy="36238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조건문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AA952-4A03-409D-9735-1C545D11436A}"/>
              </a:ext>
            </a:extLst>
          </p:cNvPr>
          <p:cNvSpPr txBox="1"/>
          <p:nvPr/>
        </p:nvSpPr>
        <p:spPr>
          <a:xfrm>
            <a:off x="914400" y="4065680"/>
            <a:ext cx="10363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참과 거짓을 판단하는 문장</a:t>
            </a:r>
            <a:endParaRPr lang="en-US" altLang="ko-KR" sz="4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00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_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글자에 모음이 있는지 판별하기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BD8184-EBCE-4FAD-8BF9-C9EF8D18A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3" t="9419" r="70895" b="46667"/>
          <a:stretch/>
        </p:blipFill>
        <p:spPr>
          <a:xfrm>
            <a:off x="730839" y="1098875"/>
            <a:ext cx="3312655" cy="52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5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_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두 수 비교하기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698B3-12F5-464D-BCDA-49BC62BF5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00" t="28533" r="17575" b="42934"/>
          <a:stretch/>
        </p:blipFill>
        <p:spPr>
          <a:xfrm>
            <a:off x="726644" y="1294084"/>
            <a:ext cx="6219439" cy="52194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5057C4-86DC-4C28-BE89-30C2A3746F9F}"/>
              </a:ext>
            </a:extLst>
          </p:cNvPr>
          <p:cNvSpPr/>
          <p:nvPr/>
        </p:nvSpPr>
        <p:spPr>
          <a:xfrm>
            <a:off x="2508308" y="1929468"/>
            <a:ext cx="1333850" cy="377504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C7F9A-1FC2-488D-AF2C-1CD304227A58}"/>
              </a:ext>
            </a:extLst>
          </p:cNvPr>
          <p:cNvSpPr/>
          <p:nvPr/>
        </p:nvSpPr>
        <p:spPr>
          <a:xfrm>
            <a:off x="2878822" y="2824653"/>
            <a:ext cx="1333850" cy="377504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C03250-10BD-4F4F-9150-0FEEC7722581}"/>
              </a:ext>
            </a:extLst>
          </p:cNvPr>
          <p:cNvCxnSpPr>
            <a:cxnSpLocks/>
          </p:cNvCxnSpPr>
          <p:nvPr/>
        </p:nvCxnSpPr>
        <p:spPr>
          <a:xfrm flipV="1">
            <a:off x="3836363" y="1820231"/>
            <a:ext cx="4233846" cy="283068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892FD8-067F-44C1-A757-DC4A50BEA79A}"/>
              </a:ext>
            </a:extLst>
          </p:cNvPr>
          <p:cNvCxnSpPr>
            <a:cxnSpLocks/>
          </p:cNvCxnSpPr>
          <p:nvPr/>
        </p:nvCxnSpPr>
        <p:spPr>
          <a:xfrm flipV="1">
            <a:off x="4212672" y="1820231"/>
            <a:ext cx="3857537" cy="1199327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BB85A3-5344-4765-99BF-33BA4B04B103}"/>
              </a:ext>
            </a:extLst>
          </p:cNvPr>
          <p:cNvSpPr txBox="1"/>
          <p:nvPr/>
        </p:nvSpPr>
        <p:spPr>
          <a:xfrm>
            <a:off x="7172488" y="1098876"/>
            <a:ext cx="5766627" cy="120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fill</a:t>
            </a:r>
            <a:r>
              <a:rPr lang="ko-KR" altLang="en-US" sz="5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5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2158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C85C22-FE76-454F-AA68-78CF9DA9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9" t="25000" r="69844" b="36111"/>
          <a:stretch/>
        </p:blipFill>
        <p:spPr>
          <a:xfrm>
            <a:off x="873345" y="1276349"/>
            <a:ext cx="3857537" cy="5023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_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시험점수 판별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057C4-86DC-4C28-BE89-30C2A3746F9F}"/>
              </a:ext>
            </a:extLst>
          </p:cNvPr>
          <p:cNvSpPr/>
          <p:nvPr/>
        </p:nvSpPr>
        <p:spPr>
          <a:xfrm>
            <a:off x="1658018" y="1725794"/>
            <a:ext cx="2933031" cy="3189105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892FD8-067F-44C1-A757-DC4A50BEA79A}"/>
              </a:ext>
            </a:extLst>
          </p:cNvPr>
          <p:cNvCxnSpPr>
            <a:cxnSpLocks/>
          </p:cNvCxnSpPr>
          <p:nvPr/>
        </p:nvCxnSpPr>
        <p:spPr>
          <a:xfrm flipV="1">
            <a:off x="4493301" y="1820232"/>
            <a:ext cx="3576908" cy="429885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BB85A3-5344-4765-99BF-33BA4B04B103}"/>
              </a:ext>
            </a:extLst>
          </p:cNvPr>
          <p:cNvSpPr txBox="1"/>
          <p:nvPr/>
        </p:nvSpPr>
        <p:spPr>
          <a:xfrm>
            <a:off x="7172488" y="1098876"/>
            <a:ext cx="5766627" cy="120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fill</a:t>
            </a:r>
            <a:r>
              <a:rPr lang="ko-KR" altLang="en-US" sz="5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5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582C2-C1FE-4722-AD01-F1642A946542}"/>
              </a:ext>
            </a:extLst>
          </p:cNvPr>
          <p:cNvSpPr txBox="1"/>
          <p:nvPr/>
        </p:nvSpPr>
        <p:spPr>
          <a:xfrm>
            <a:off x="7698700" y="2321775"/>
            <a:ext cx="4073054" cy="370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</a:t>
            </a:r>
            <a:r>
              <a:rPr lang="ko-KR" altLang="en-US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</a:t>
            </a:r>
            <a:r>
              <a:rPr lang="ko-KR" altLang="en-US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90 – 100</a:t>
            </a: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: 80 – 89</a:t>
            </a: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 : 70 – 79</a:t>
            </a: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D : 60 - 69</a:t>
            </a: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 : 59 - 0</a:t>
            </a:r>
          </a:p>
        </p:txBody>
      </p:sp>
    </p:spTree>
    <p:extLst>
      <p:ext uri="{BB962C8B-B14F-4D97-AF65-F5344CB8AC3E}">
        <p14:creationId xmlns:p14="http://schemas.microsoft.com/office/powerpoint/2010/main" val="12745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윤년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43923"/>
            <a:ext cx="520437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로 나누어 떨어졌을 때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100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으로 나누어 떨어지면 안되는 경우 빼고 모두 윤년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단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4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로 나누어 떨어졌을 때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400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으로 나누어 떨어지면 윤년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=&gt; 3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가지 조건을 만족했을 때 윤년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E9088-974A-4530-BD53-324DDE2A61D1}"/>
              </a:ext>
            </a:extLst>
          </p:cNvPr>
          <p:cNvSpPr txBox="1"/>
          <p:nvPr/>
        </p:nvSpPr>
        <p:spPr>
          <a:xfrm>
            <a:off x="6348667" y="1743923"/>
            <a:ext cx="5204372" cy="335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def find(year):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print(find(2020))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print(find(2000))</a:t>
            </a:r>
          </a:p>
        </p:txBody>
      </p:sp>
    </p:spTree>
    <p:extLst>
      <p:ext uri="{BB962C8B-B14F-4D97-AF65-F5344CB8AC3E}">
        <p14:creationId xmlns:p14="http://schemas.microsoft.com/office/powerpoint/2010/main" val="333789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if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2249367" y="2630250"/>
            <a:ext cx="8849784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“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돈이 있으면 택시를 타고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		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돈이 없으면 걸어간다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.”</a:t>
            </a:r>
            <a:endParaRPr lang="ko-KR" altLang="en-US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3242E-6D44-4D21-B3A6-434EF7677E94}"/>
              </a:ext>
            </a:extLst>
          </p:cNvPr>
          <p:cNvSpPr/>
          <p:nvPr/>
        </p:nvSpPr>
        <p:spPr>
          <a:xfrm>
            <a:off x="2482887" y="2718800"/>
            <a:ext cx="2463539" cy="778244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B42E9-5732-4568-9264-F14D51E4B513}"/>
              </a:ext>
            </a:extLst>
          </p:cNvPr>
          <p:cNvSpPr txBox="1"/>
          <p:nvPr/>
        </p:nvSpPr>
        <p:spPr>
          <a:xfrm>
            <a:off x="2033708" y="1860809"/>
            <a:ext cx="17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</a:t>
            </a: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4F881-A608-48DA-B11F-3DD2DECE9C12}"/>
              </a:ext>
            </a:extLst>
          </p:cNvPr>
          <p:cNvSpPr/>
          <p:nvPr/>
        </p:nvSpPr>
        <p:spPr>
          <a:xfrm>
            <a:off x="5917554" y="3557510"/>
            <a:ext cx="2463539" cy="778244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194BD-B8CC-49C6-BA87-D10716C77DC1}"/>
              </a:ext>
            </a:extLst>
          </p:cNvPr>
          <p:cNvSpPr txBox="1"/>
          <p:nvPr/>
        </p:nvSpPr>
        <p:spPr>
          <a:xfrm>
            <a:off x="7514819" y="2727603"/>
            <a:ext cx="17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</a:t>
            </a:r>
            <a:r>
              <a:rPr lang="en-US" altLang="ko-KR" sz="32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486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if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43923"/>
            <a:ext cx="8849784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if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돈이 있음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택시를 탄다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else: //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돈이 없음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걸어간다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9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if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문의 기본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501547"/>
            <a:ext cx="8849784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if </a:t>
            </a:r>
            <a:r>
              <a:rPr lang="ko-KR" altLang="en-US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조건문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40BAB4-6F9E-4CB9-87D7-FE9489E5C178}"/>
              </a:ext>
            </a:extLst>
          </p:cNvPr>
          <p:cNvSpPr/>
          <p:nvPr/>
        </p:nvSpPr>
        <p:spPr>
          <a:xfrm>
            <a:off x="846593" y="2446085"/>
            <a:ext cx="725534" cy="1420062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797CA-7BB3-4EB8-80D9-164478733597}"/>
              </a:ext>
            </a:extLst>
          </p:cNvPr>
          <p:cNvSpPr/>
          <p:nvPr/>
        </p:nvSpPr>
        <p:spPr>
          <a:xfrm>
            <a:off x="846593" y="4972717"/>
            <a:ext cx="725534" cy="1420062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B4F330-A5A7-4A09-86CE-CD3EAC66FA3C}"/>
              </a:ext>
            </a:extLst>
          </p:cNvPr>
          <p:cNvCxnSpPr>
            <a:stCxn id="4" idx="3"/>
          </p:cNvCxnSpPr>
          <p:nvPr/>
        </p:nvCxnSpPr>
        <p:spPr>
          <a:xfrm flipV="1">
            <a:off x="1572127" y="2310063"/>
            <a:ext cx="5807241" cy="846053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DBEB75-FEFC-4B64-B3B5-5F0E7BDC4AFB}"/>
              </a:ext>
            </a:extLst>
          </p:cNvPr>
          <p:cNvCxnSpPr>
            <a:cxnSpLocks/>
          </p:cNvCxnSpPr>
          <p:nvPr/>
        </p:nvCxnSpPr>
        <p:spPr>
          <a:xfrm flipV="1">
            <a:off x="1554265" y="2270988"/>
            <a:ext cx="5853214" cy="3508494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FF9BFE-2CE6-4A9B-AFF3-D1115AADB42D}"/>
              </a:ext>
            </a:extLst>
          </p:cNvPr>
          <p:cNvSpPr txBox="1"/>
          <p:nvPr/>
        </p:nvSpPr>
        <p:spPr>
          <a:xfrm>
            <a:off x="6804415" y="1501547"/>
            <a:ext cx="445821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들여쓰기</a:t>
            </a:r>
            <a:endParaRPr lang="en-US" altLang="ko-KR" sz="6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09984-FE95-4FD5-93BA-5B32DDCF8388}"/>
              </a:ext>
            </a:extLst>
          </p:cNvPr>
          <p:cNvSpPr txBox="1"/>
          <p:nvPr/>
        </p:nvSpPr>
        <p:spPr>
          <a:xfrm>
            <a:off x="6946808" y="2863458"/>
            <a:ext cx="503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“indentation </a:t>
            </a:r>
          </a:p>
          <a:p>
            <a:r>
              <a:rPr lang="en-US" altLang="ko-KR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		Error”</a:t>
            </a:r>
            <a:endParaRPr lang="ko-KR" altLang="en-US" sz="5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084DBA-6A69-41D7-8B7F-BCCDF0D22A9F}"/>
              </a:ext>
            </a:extLst>
          </p:cNvPr>
          <p:cNvSpPr/>
          <p:nvPr/>
        </p:nvSpPr>
        <p:spPr>
          <a:xfrm>
            <a:off x="2709093" y="1657690"/>
            <a:ext cx="419118" cy="678103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63CD2C-23DB-45A1-963C-547DFF327AC6}"/>
              </a:ext>
            </a:extLst>
          </p:cNvPr>
          <p:cNvCxnSpPr>
            <a:cxnSpLocks/>
          </p:cNvCxnSpPr>
          <p:nvPr/>
        </p:nvCxnSpPr>
        <p:spPr>
          <a:xfrm flipV="1">
            <a:off x="3128211" y="1444085"/>
            <a:ext cx="3222255" cy="550206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E6D577-CB47-4309-AE26-B8C908CA128D}"/>
              </a:ext>
            </a:extLst>
          </p:cNvPr>
          <p:cNvSpPr txBox="1"/>
          <p:nvPr/>
        </p:nvSpPr>
        <p:spPr>
          <a:xfrm>
            <a:off x="6083596" y="247659"/>
            <a:ext cx="215537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콜론</a:t>
            </a:r>
            <a:endParaRPr lang="en-US" altLang="ko-KR" sz="6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elif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501547"/>
            <a:ext cx="8849784" cy="498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if </a:t>
            </a:r>
            <a:r>
              <a:rPr lang="ko-KR" altLang="en-US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조건문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elif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조건문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5707117" y="1574699"/>
            <a:ext cx="57666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이전 조건문이 거짓일 때 수행</a:t>
            </a:r>
            <a:endParaRPr lang="en-US" altLang="ko-KR" sz="6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**</a:t>
            </a: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개수제한 없음</a:t>
            </a: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**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8B0777-5B9B-4A58-B636-16ACD008BCEC}"/>
              </a:ext>
            </a:extLst>
          </p:cNvPr>
          <p:cNvSpPr/>
          <p:nvPr/>
        </p:nvSpPr>
        <p:spPr>
          <a:xfrm>
            <a:off x="718255" y="3226762"/>
            <a:ext cx="1205137" cy="769442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C6DF51-B6DC-4F40-8CF8-DE282F6F10FD}"/>
              </a:ext>
            </a:extLst>
          </p:cNvPr>
          <p:cNvCxnSpPr>
            <a:cxnSpLocks/>
          </p:cNvCxnSpPr>
          <p:nvPr/>
        </p:nvCxnSpPr>
        <p:spPr>
          <a:xfrm flipV="1">
            <a:off x="1923392" y="2948152"/>
            <a:ext cx="3783725" cy="625027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elif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501547"/>
            <a:ext cx="8849784" cy="498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if </a:t>
            </a:r>
            <a:r>
              <a:rPr lang="ko-KR" altLang="en-US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조건문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pass</a:t>
            </a:r>
          </a:p>
          <a:p>
            <a:pPr>
              <a:lnSpc>
                <a:spcPct val="150000"/>
              </a:lnSpc>
            </a:pPr>
            <a:r>
              <a:rPr lang="en-US" altLang="ko-KR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elif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조건문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5707117" y="1574699"/>
            <a:ext cx="5766627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문장이 </a:t>
            </a:r>
            <a:endParaRPr lang="en-US" altLang="ko-KR" sz="6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없을 때 사용 </a:t>
            </a:r>
            <a:endParaRPr lang="en-US" altLang="ko-KR" sz="6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8B0777-5B9B-4A58-B636-16ACD008BCEC}"/>
              </a:ext>
            </a:extLst>
          </p:cNvPr>
          <p:cNvSpPr/>
          <p:nvPr/>
        </p:nvSpPr>
        <p:spPr>
          <a:xfrm>
            <a:off x="1632655" y="2538967"/>
            <a:ext cx="1205137" cy="769442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C6DF51-B6DC-4F40-8CF8-DE282F6F10FD}"/>
              </a:ext>
            </a:extLst>
          </p:cNvPr>
          <p:cNvCxnSpPr>
            <a:cxnSpLocks/>
          </p:cNvCxnSpPr>
          <p:nvPr/>
        </p:nvCxnSpPr>
        <p:spPr>
          <a:xfrm flipV="1">
            <a:off x="2837792" y="2270988"/>
            <a:ext cx="3058511" cy="580493"/>
          </a:xfrm>
          <a:prstGeom prst="line">
            <a:avLst/>
          </a:prstGeom>
          <a:ln w="762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비교연산자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A7181-FC26-4817-8DAF-40B580C2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" t="31437" r="77844" b="34679"/>
          <a:stretch/>
        </p:blipFill>
        <p:spPr>
          <a:xfrm>
            <a:off x="813732" y="1501547"/>
            <a:ext cx="5282268" cy="48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and, or, not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43923"/>
            <a:ext cx="1000229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and B : A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모두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or B : A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둘 중 하나 또는 둘 다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DB230-8B47-48ED-AA1D-4F01F7FC61CC}"/>
              </a:ext>
            </a:extLst>
          </p:cNvPr>
          <p:cNvSpPr txBox="1"/>
          <p:nvPr/>
        </p:nvSpPr>
        <p:spPr>
          <a:xfrm>
            <a:off x="718256" y="3671376"/>
            <a:ext cx="114737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</a:t>
            </a: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or</a:t>
            </a: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: A</a:t>
            </a: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가 </a:t>
            </a:r>
            <a:r>
              <a:rPr lang="en-US" altLang="ko-KR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true</a:t>
            </a: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일 때 </a:t>
            </a:r>
            <a:endParaRPr lang="en-US" altLang="ko-KR" sz="4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	 B</a:t>
            </a: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가</a:t>
            </a:r>
            <a:r>
              <a:rPr lang="en-US" altLang="ko-KR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true</a:t>
            </a: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인지 </a:t>
            </a:r>
            <a:r>
              <a:rPr lang="en-US" altLang="ko-KR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false</a:t>
            </a:r>
            <a:r>
              <a:rPr lang="ko-KR" altLang="en-US" sz="40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인지 검사하지 않음</a:t>
            </a:r>
            <a:endParaRPr lang="en-US" altLang="ko-KR" sz="40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x in s, x not in s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2BDFE-074F-4CDE-A01E-4AA3E6793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" t="30133" r="76750" b="46133"/>
          <a:stretch/>
        </p:blipFill>
        <p:spPr>
          <a:xfrm>
            <a:off x="718256" y="1801367"/>
            <a:ext cx="6743248" cy="44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204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210 맨발의청춘 L</vt:lpstr>
      <vt:lpstr>맑은 고딕</vt:lpstr>
      <vt:lpstr>Arial</vt:lpstr>
      <vt:lpstr>Consolas</vt:lpstr>
      <vt:lpstr>Office 테마</vt:lpstr>
      <vt:lpstr>2019년 7월 13일 조건문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Yeon Park</dc:creator>
  <cp:lastModifiedBy>Seo Yeon Park</cp:lastModifiedBy>
  <cp:revision>56</cp:revision>
  <dcterms:created xsi:type="dcterms:W3CDTF">2019-03-19T05:09:40Z</dcterms:created>
  <dcterms:modified xsi:type="dcterms:W3CDTF">2019-07-13T01:57:10Z</dcterms:modified>
</cp:coreProperties>
</file>