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6" r:id="rId3"/>
    <p:sldId id="287" r:id="rId4"/>
    <p:sldId id="288" r:id="rId5"/>
    <p:sldId id="281" r:id="rId6"/>
    <p:sldId id="289" r:id="rId7"/>
    <p:sldId id="290" r:id="rId8"/>
    <p:sldId id="291" r:id="rId9"/>
    <p:sldId id="282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993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91793-70F7-445E-AFB1-9FAB3828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00C17-8F4A-44FA-8450-AC11BFD4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82ADA-67CC-404F-9E41-8E7356C8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65BDA-87AB-4EBC-A6A9-C6D14294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6F9E0-ECC0-4437-B766-B9C531DC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1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A2A2A-0795-45F9-98C2-92E77C8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FF983-4572-470F-B857-4A41CF2A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DD1D9-F4E7-4460-A27E-BC0A2F68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76755-829F-43D5-AA42-84D1D15E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1470-033B-47D0-896D-EF94D855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4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C46760-FF32-47E8-BC31-534312AF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AA7B3-E65A-480A-9289-00061DF8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6564A-C2F3-450C-9C0E-F5666D6A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A6322-E9CB-4044-AFB5-620F40B7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99081-EE09-4573-82B2-12ED3F00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A86B5-3613-4263-B9A5-E8C58917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D8589-AF0A-4D9A-8F05-E896AD50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D9C9E-2B5F-492F-9F96-F7C9B6C7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CDC0B-1655-43ED-A046-EECA17BE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6BDAE-D57B-4A6D-AB5A-70C7F4AA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3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DAAE9-3BA7-4C12-BA94-6A86CD85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47400-1686-465A-B3CE-4F346B0F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9140B-4295-40E3-B5F3-72EEF758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F19F4-7B48-430B-B43C-474D4E49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7BA34-63D0-4E6A-AC6A-80366F10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1160-F37C-453D-AACA-31E7D5EE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EC8E3-374F-430B-8DCA-17AD35868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7B1AE-755C-42AC-A9C8-F1CD3C08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9E8AA-4A1D-4921-8549-D5EB7C10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D263F-019D-460D-9435-89C5F323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8BC0B-12F8-4DE6-8C21-15E38D08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410D6-9784-434E-AB19-EAAADEE4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8BA3A-7F89-457E-93AA-8F02A1D0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DFA25-892B-4610-890C-41088CD8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DFD5A1-0D4F-448A-BAFE-628F110B1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419AD-8DAE-44E1-8497-FB5E37B89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52DAE9-D99D-4FDF-BB5B-F9DA6015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9A9C10-FAF1-4C7B-ADA7-DA66FC4C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165244-2169-4D4F-BBB3-A0AE0D0E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3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FCABA-4AB8-49C4-837B-514721B9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70E68F-F687-419F-8A02-7F79055B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86CD8-69A8-4AD5-91A7-0ED9057D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E5F47-D470-46AA-91EC-4B3B3912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810F5-D8B5-4E01-8F1B-12B7481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946AA-693F-4022-9563-4A9C120F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F08DB-B521-45FA-9073-431F8D01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D4ABE-9559-430A-985F-285BE7B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57882-822D-4F48-9F33-553241B8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77F5F-1986-4D82-97ED-CB4E0F78C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4B88C-9F9E-4844-B50F-05A093DF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C4885-2AB0-4283-919D-9827509F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0D489-6352-441E-8259-9B39840A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5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20FF9-6845-4E4B-A49F-5491D2FB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3F9C2-9431-4AB3-9B21-F85DA8657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8D3F4-56B8-4796-B02B-095826486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5E3C9-DC80-4475-830D-E449554A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9CC64-D600-4FC8-A47D-D5EA4DD6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AD848-F7C9-4963-ABC8-A8F2486D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0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5FE603-D931-467B-A63A-B77AA39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9C06D-158E-49FF-8E26-53FD34C27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25A8E-D58A-472D-8E37-7116E8704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0676-DEE7-40BF-BA36-3A27BDF76FDA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6368D-6FE5-4A5F-B7B5-2051BF555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11F60-4E08-492D-8347-C73D95203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8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82198-D724-411B-92A8-F361F763F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7096"/>
            <a:ext cx="9144000" cy="36238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27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b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리스트</a:t>
            </a:r>
            <a:b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00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8788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반복하기 및 길이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2169205"/>
            <a:ext cx="7889716" cy="303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a*2 = [1, 2, 3, 1, 2, 3]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len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(a) = 3</a:t>
            </a:r>
          </a:p>
        </p:txBody>
      </p:sp>
    </p:spTree>
    <p:extLst>
      <p:ext uri="{BB962C8B-B14F-4D97-AF65-F5344CB8AC3E}">
        <p14:creationId xmlns:p14="http://schemas.microsoft.com/office/powerpoint/2010/main" val="286016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8788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요소 삭제 및 요소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7889716" cy="404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del a[1]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3]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a.append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([5, 6])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3, 5, 6]</a:t>
            </a:r>
          </a:p>
        </p:txBody>
      </p:sp>
    </p:spTree>
    <p:extLst>
      <p:ext uri="{BB962C8B-B14F-4D97-AF65-F5344CB8AC3E}">
        <p14:creationId xmlns:p14="http://schemas.microsoft.com/office/powerpoint/2010/main" val="3744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98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정렬 </a:t>
            </a:r>
            <a:r>
              <a:rPr lang="ko-KR" altLang="en-US" sz="440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및 뒤집기 및 위치 반환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7889716" cy="506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[3, 1, 2,, 4]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a.sort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3, 4]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a.reverse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[4, 3, 2, 1]</a:t>
            </a:r>
          </a:p>
        </p:txBody>
      </p:sp>
    </p:spTree>
    <p:extLst>
      <p:ext uri="{BB962C8B-B14F-4D97-AF65-F5344CB8AC3E}">
        <p14:creationId xmlns:p14="http://schemas.microsoft.com/office/powerpoint/2010/main" val="25789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98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정렬 및 뒤집기 및 위치 반환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7889716" cy="404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[3, 1, 2, 4]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a.index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(3) =&gt; 2 return 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a.insert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(0, 5)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[5, 3, 1, 2, 4]</a:t>
            </a:r>
          </a:p>
        </p:txBody>
      </p:sp>
    </p:spTree>
    <p:extLst>
      <p:ext uri="{BB962C8B-B14F-4D97-AF65-F5344CB8AC3E}">
        <p14:creationId xmlns:p14="http://schemas.microsoft.com/office/powerpoint/2010/main" val="219311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98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1_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리스트의 최댓값과 </a:t>
            </a:r>
            <a:r>
              <a:rPr lang="ko-KR" altLang="en-US" sz="44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합구하기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788971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44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712C45-5E70-4A47-8203-607A2EEEC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01" y="2013225"/>
            <a:ext cx="7954793" cy="4031873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arr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-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56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8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89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77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23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22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max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arr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sum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arr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max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&lt;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max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sum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max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sum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4422EE-CBD9-4A3A-9B59-CB50D02DD46F}"/>
              </a:ext>
            </a:extLst>
          </p:cNvPr>
          <p:cNvSpPr/>
          <p:nvPr/>
        </p:nvSpPr>
        <p:spPr>
          <a:xfrm>
            <a:off x="1233182" y="4093828"/>
            <a:ext cx="2097247" cy="1384183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85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98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1_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리스트의 최댓값과 </a:t>
            </a:r>
            <a:r>
              <a:rPr lang="ko-KR" altLang="en-US" sz="44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합구하기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788971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44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712C45-5E70-4A47-8203-607A2EEEC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01" y="2013225"/>
            <a:ext cx="7954793" cy="4031873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arr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-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56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8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89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77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23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22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max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arr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sum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arr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max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&lt;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max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sum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max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sum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3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5" y="732106"/>
            <a:ext cx="9848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2_</a:t>
            </a:r>
            <a:r>
              <a:rPr lang="ko-KR" altLang="en-US" sz="44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평균구하기</a:t>
            </a:r>
            <a:endParaRPr lang="en-US" altLang="ko-KR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5" y="1501547"/>
            <a:ext cx="7889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</a:t>
            </a:r>
            <a:r>
              <a:rPr lang="en-US" altLang="ko-KR" sz="32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arr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의 평균을 </a:t>
            </a:r>
            <a:r>
              <a:rPr lang="ko-KR" altLang="en-US" sz="32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구하시오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712C45-5E70-4A47-8203-607A2EEEC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52" y="2455654"/>
            <a:ext cx="7954793" cy="584775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arr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0, 65, 100, 30, 95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259858" y="337824"/>
            <a:ext cx="9848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4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3_k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번째로 </a:t>
            </a:r>
            <a:r>
              <a:rPr lang="ko-KR" altLang="en-US" sz="44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작은수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찾기</a:t>
            </a:r>
            <a:endParaRPr lang="en-US" altLang="ko-KR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259858" y="930294"/>
            <a:ext cx="116722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자연수가 담겨있는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3*4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크기의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차원 배열에서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k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번째로 작은 수를 찾으려 한다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이 때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n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은 배열의 세로길이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 4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는 배열의 가로길이이다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arr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 n, k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가 매개변수로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주어질때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arr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에서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k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번째로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작은수를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찾아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return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하도록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solution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함수를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완성하시오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6C8495-B0D6-40C9-932F-717C56258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56" y="2578576"/>
            <a:ext cx="7340367" cy="4154984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def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solution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arr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k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80807F"/>
                </a:solidFill>
                <a:effectLst/>
                <a:latin typeface="Arial Unicode MS"/>
                <a:ea typeface="Source Code Pro"/>
              </a:rPr>
              <a:t>answer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0807F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temp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[]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arr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temp.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append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b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temp.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sort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answer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temp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k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-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answer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solution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([[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5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6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9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],[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11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7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],[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14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12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8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]],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))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solution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([[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11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13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7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],[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10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9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5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],[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42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14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32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]],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5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7B322C-045D-4ABB-976D-859B34694278}"/>
              </a:ext>
            </a:extLst>
          </p:cNvPr>
          <p:cNvSpPr/>
          <p:nvPr/>
        </p:nvSpPr>
        <p:spPr>
          <a:xfrm>
            <a:off x="687897" y="4303552"/>
            <a:ext cx="2776756" cy="729842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2F799-5A22-48BB-9550-1AE398C550C5}"/>
              </a:ext>
            </a:extLst>
          </p:cNvPr>
          <p:cNvSpPr txBox="1"/>
          <p:nvPr/>
        </p:nvSpPr>
        <p:spPr>
          <a:xfrm>
            <a:off x="259858" y="337824"/>
            <a:ext cx="98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4_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거스름돈 계산</a:t>
            </a:r>
            <a:endParaRPr lang="en-US" altLang="ko-KR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714E1-C6BC-4DE3-882A-8C6AAECE1A2D}"/>
              </a:ext>
            </a:extLst>
          </p:cNvPr>
          <p:cNvSpPr txBox="1"/>
          <p:nvPr/>
        </p:nvSpPr>
        <p:spPr>
          <a:xfrm>
            <a:off x="259858" y="930294"/>
            <a:ext cx="1167228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구매한 물건들의 가격이 리스트로 주어질 때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낸 돈에서 얼마를 거슬러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받아야하는지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거스름돈을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계산하시오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price =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구매한 물건들의 가격이 있는 리스트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money =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낸 금액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A65DCD-E904-4E4B-872F-45E2D1C50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1" y="3192452"/>
            <a:ext cx="6325299" cy="3477875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money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price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money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80807F"/>
                </a:solidFill>
                <a:effectLst/>
                <a:latin typeface="Arial Unicode MS"/>
                <a:ea typeface="Source Code Pro"/>
              </a:rPr>
              <a:t>answer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b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total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b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price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total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b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answer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money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-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total</a:t>
            </a:r>
            <a:b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return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answer</a:t>
            </a:r>
            <a:b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money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([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2100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3200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2100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800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],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10000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))</a:t>
            </a:r>
            <a:b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money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([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1000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2000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3000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500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], 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7000</a:t>
            </a:r>
            <a:r>
              <a:rPr kumimoji="0" lang="ko-KR" altLang="ko-KR" sz="2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030F25-284F-4359-8968-6E0CEB5C14F3}"/>
              </a:ext>
            </a:extLst>
          </p:cNvPr>
          <p:cNvSpPr/>
          <p:nvPr/>
        </p:nvSpPr>
        <p:spPr>
          <a:xfrm>
            <a:off x="704673" y="4303551"/>
            <a:ext cx="3263319" cy="974087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2F799-5A22-48BB-9550-1AE398C550C5}"/>
              </a:ext>
            </a:extLst>
          </p:cNvPr>
          <p:cNvSpPr txBox="1"/>
          <p:nvPr/>
        </p:nvSpPr>
        <p:spPr>
          <a:xfrm>
            <a:off x="259858" y="337824"/>
            <a:ext cx="12558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5_</a:t>
            </a:r>
            <a:r>
              <a:rPr lang="ko-KR" altLang="en-US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특정 값보다 작은 값을 찾는 함수 수정하기</a:t>
            </a:r>
            <a:endParaRPr lang="en-US" altLang="ko-KR" sz="40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22FD6-C01D-45E2-8C32-104809C0D4FA}"/>
              </a:ext>
            </a:extLst>
          </p:cNvPr>
          <p:cNvSpPr txBox="1"/>
          <p:nvPr/>
        </p:nvSpPr>
        <p:spPr>
          <a:xfrm>
            <a:off x="259858" y="1156797"/>
            <a:ext cx="116722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주어진 리스트의 평균보다 작은 값의 개수를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구하시오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5F54F21-A962-4AB4-88DD-346C05E28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71" y="2063691"/>
            <a:ext cx="4983061" cy="413577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def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findmin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total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total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cnt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avg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total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len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&lt;=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avg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cnt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cnt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findmin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5,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6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7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8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9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]))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6BD31-8E77-4DFB-8C5E-87FB55562512}"/>
              </a:ext>
            </a:extLst>
          </p:cNvPr>
          <p:cNvSpPr txBox="1"/>
          <p:nvPr/>
        </p:nvSpPr>
        <p:spPr>
          <a:xfrm>
            <a:off x="5687735" y="1971236"/>
            <a:ext cx="52682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답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122910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922461"/>
            <a:ext cx="88497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리스트명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= [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요소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1, 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요소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2, 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요소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3, ..]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F5E30-BE5A-4C75-96BF-1989D87E95B4}"/>
              </a:ext>
            </a:extLst>
          </p:cNvPr>
          <p:cNvSpPr txBox="1"/>
          <p:nvPr/>
        </p:nvSpPr>
        <p:spPr>
          <a:xfrm>
            <a:off x="718256" y="3227380"/>
            <a:ext cx="8849784" cy="249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빈 리스트 선언</a:t>
            </a: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list()</a:t>
            </a:r>
          </a:p>
        </p:txBody>
      </p:sp>
    </p:spTree>
    <p:extLst>
      <p:ext uri="{BB962C8B-B14F-4D97-AF65-F5344CB8AC3E}">
        <p14:creationId xmlns:p14="http://schemas.microsoft.com/office/powerpoint/2010/main" val="2239474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6D993-EF3B-4716-B715-73E557DB1211}"/>
              </a:ext>
            </a:extLst>
          </p:cNvPr>
          <p:cNvSpPr txBox="1"/>
          <p:nvPr/>
        </p:nvSpPr>
        <p:spPr>
          <a:xfrm>
            <a:off x="259858" y="337824"/>
            <a:ext cx="12558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6_</a:t>
            </a:r>
            <a:r>
              <a:rPr lang="ko-KR" altLang="en-US" sz="40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학점별</a:t>
            </a:r>
            <a:r>
              <a:rPr lang="ko-KR" altLang="en-US" sz="40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인원수를 구하는 함수의 빈칸 채우기</a:t>
            </a:r>
            <a:endParaRPr lang="en-US" altLang="ko-KR" sz="40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5ED27-1FDB-4E25-94D5-D21CB201B83E}"/>
              </a:ext>
            </a:extLst>
          </p:cNvPr>
          <p:cNvSpPr txBox="1"/>
          <p:nvPr/>
        </p:nvSpPr>
        <p:spPr>
          <a:xfrm>
            <a:off x="259858" y="1156797"/>
            <a:ext cx="666105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대학에서는 다음과 같이 학생들의 점수에 따라 학점을 부여한다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: 85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~ 100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B : 70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~ 84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C : 55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~ 69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D : 40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~ 54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 : 0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~ 39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학생들의 점수가 들어있는 리스트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score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가 주어질 때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 A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학점부터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학점을 받은 학생들의 수를 리스트에 순서대로 담아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return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하도록 하는 함수의 빈칸을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채우시오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E7964E-CDB6-4BED-A5D9-B8774200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030" y="1295296"/>
            <a:ext cx="4874004" cy="5170646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def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find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scores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grade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80807F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0807F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range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5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)]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scores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&gt;=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85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grade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elif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&gt;=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70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grade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elif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&gt;=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55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grade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elif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&gt;=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40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grade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grade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find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43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15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73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82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56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29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93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]))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B786A-AD16-4603-9849-3EDEC483DA0C}"/>
              </a:ext>
            </a:extLst>
          </p:cNvPr>
          <p:cNvSpPr/>
          <p:nvPr/>
        </p:nvSpPr>
        <p:spPr>
          <a:xfrm>
            <a:off x="8205834" y="2031534"/>
            <a:ext cx="1065400" cy="394283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0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리스트의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인덱싱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922461"/>
            <a:ext cx="88497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F5E30-BE5A-4C75-96BF-1989D87E95B4}"/>
              </a:ext>
            </a:extLst>
          </p:cNvPr>
          <p:cNvSpPr txBox="1"/>
          <p:nvPr/>
        </p:nvSpPr>
        <p:spPr>
          <a:xfrm>
            <a:off x="718256" y="3227380"/>
            <a:ext cx="8849784" cy="249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a[0] = 1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a[0] + a[2] = 4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a[-1] = 3</a:t>
            </a:r>
          </a:p>
        </p:txBody>
      </p:sp>
    </p:spTree>
    <p:extLst>
      <p:ext uri="{BB962C8B-B14F-4D97-AF65-F5344CB8AC3E}">
        <p14:creationId xmlns:p14="http://schemas.microsoft.com/office/powerpoint/2010/main" val="316418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이중리스트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922461"/>
            <a:ext cx="88497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=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[1, 2, 3, [‘a’, ‘b’, ‘c’]]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F5E30-BE5A-4C75-96BF-1989D87E95B4}"/>
              </a:ext>
            </a:extLst>
          </p:cNvPr>
          <p:cNvSpPr txBox="1"/>
          <p:nvPr/>
        </p:nvSpPr>
        <p:spPr>
          <a:xfrm>
            <a:off x="718256" y="3227380"/>
            <a:ext cx="8849784" cy="3327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a[0] = 1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a[-1] = [‘a’, ‘b’, ‘c’]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a[-1][0] = ‘a’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a[-1][1] = ‘b’</a:t>
            </a:r>
          </a:p>
        </p:txBody>
      </p:sp>
    </p:spTree>
    <p:extLst>
      <p:ext uri="{BB962C8B-B14F-4D97-AF65-F5344CB8AC3E}">
        <p14:creationId xmlns:p14="http://schemas.microsoft.com/office/powerpoint/2010/main" val="352912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이중리스트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ECFF85-E50F-4004-9450-83C2D6532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94" y="2309582"/>
            <a:ext cx="10985013" cy="1446550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 = [1, 2, [‘a’, ‘b’, [‘Life’, ‘is’]]]</a:t>
            </a:r>
            <a:endParaRPr lang="en-US" altLang="ko-KR" sz="2200" dirty="0">
              <a:solidFill>
                <a:srgbClr val="F8F8F8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 Unicode MS"/>
              <a:ea typeface="Source Code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6" y="4013599"/>
            <a:ext cx="73144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인덱스를 사용하여 </a:t>
            </a:r>
            <a:r>
              <a:rPr lang="en-US" altLang="ko-KR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life </a:t>
            </a:r>
            <a:r>
              <a:rPr lang="ko-KR" altLang="en-US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출력하기</a:t>
            </a:r>
            <a:endParaRPr lang="en-US" altLang="ko-KR" sz="48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53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리스트의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ko-KR" altLang="en-US" sz="44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슬라이싱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922461"/>
            <a:ext cx="88497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3, 4, 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F5E30-BE5A-4C75-96BF-1989D87E95B4}"/>
              </a:ext>
            </a:extLst>
          </p:cNvPr>
          <p:cNvSpPr txBox="1"/>
          <p:nvPr/>
        </p:nvSpPr>
        <p:spPr>
          <a:xfrm>
            <a:off x="718256" y="3227380"/>
            <a:ext cx="8849784" cy="249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a[0:2] = [1, 2]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a[:2] = [1, 2]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a[1:] = [2, 3, 4, 5]</a:t>
            </a:r>
            <a:endParaRPr lang="en-US" altLang="ko-KR" sz="36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83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중첩 리스트의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ko-KR" altLang="en-US" sz="44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슬라이싱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922461"/>
            <a:ext cx="884978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3, 4, 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F5E30-BE5A-4C75-96BF-1989D87E95B4}"/>
              </a:ext>
            </a:extLst>
          </p:cNvPr>
          <p:cNvSpPr txBox="1"/>
          <p:nvPr/>
        </p:nvSpPr>
        <p:spPr>
          <a:xfrm>
            <a:off x="718256" y="3227380"/>
            <a:ext cx="8849784" cy="249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a[0:2] = [1, 2]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a[:2] = [1, 2]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a[1:] = [2, 3, 4, 5]</a:t>
            </a:r>
            <a:endParaRPr lang="en-US" altLang="ko-KR" sz="36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96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중첩 리스트의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ko-KR" altLang="en-US" sz="4400" dirty="0" err="1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슬라이싱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EB52AF-7A70-4AB5-B04E-D1155F97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94" y="2309582"/>
            <a:ext cx="10985013" cy="1446550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6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a = [1, 2, [‘a’, ‘b</a:t>
            </a:r>
            <a:r>
              <a:rPr lang="en-US" altLang="ko-KR" sz="6600" dirty="0">
                <a:solidFill>
                  <a:srgbClr val="F8F8F8"/>
                </a:solidFill>
                <a:latin typeface="Arial Unicode MS"/>
                <a:ea typeface="Source Code Pro"/>
              </a:rPr>
              <a:t>’, ‘c’], 3, 4]</a:t>
            </a:r>
            <a:endParaRPr lang="en-US" altLang="ko-KR" sz="2200" dirty="0">
              <a:solidFill>
                <a:srgbClr val="F8F8F8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 Unicode MS"/>
              <a:ea typeface="Source Code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A7703-1885-4AA8-9242-57BB09F23736}"/>
              </a:ext>
            </a:extLst>
          </p:cNvPr>
          <p:cNvSpPr txBox="1"/>
          <p:nvPr/>
        </p:nvSpPr>
        <p:spPr>
          <a:xfrm>
            <a:off x="718256" y="4013599"/>
            <a:ext cx="73144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인덱스를 사용하여 </a:t>
            </a:r>
            <a:r>
              <a:rPr lang="en-US" altLang="ko-KR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[‘a’, ‘b’] </a:t>
            </a:r>
            <a:r>
              <a:rPr lang="ko-KR" altLang="en-US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출력하기</a:t>
            </a:r>
            <a:endParaRPr lang="en-US" altLang="ko-KR" sz="48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8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연산하기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6" y="1901659"/>
            <a:ext cx="7889716" cy="303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[1, 2, 3]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b = [4, 5, 6]</a:t>
            </a:r>
          </a:p>
          <a:p>
            <a:pPr algn="just">
              <a:lnSpc>
                <a:spcPct val="150000"/>
              </a:lnSpc>
            </a:pPr>
            <a:r>
              <a:rPr lang="en-US" altLang="ko-KR" sz="44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a+b</a:t>
            </a:r>
            <a:r>
              <a:rPr lang="en-US" altLang="ko-KR" sz="44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= [1, 2, 3, 4, 5, 6]</a:t>
            </a:r>
          </a:p>
        </p:txBody>
      </p:sp>
    </p:spTree>
    <p:extLst>
      <p:ext uri="{BB962C8B-B14F-4D97-AF65-F5344CB8AC3E}">
        <p14:creationId xmlns:p14="http://schemas.microsoft.com/office/powerpoint/2010/main" val="4667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780</Words>
  <Application>Microsoft Office PowerPoint</Application>
  <PresentationFormat>와이드스크린</PresentationFormat>
  <Paragraphs>85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210 맨발의청춘 L</vt:lpstr>
      <vt:lpstr>Arial Unicode MS</vt:lpstr>
      <vt:lpstr>맑은 고딕</vt:lpstr>
      <vt:lpstr>Arial</vt:lpstr>
      <vt:lpstr>Consolas</vt:lpstr>
      <vt:lpstr>Office 테마</vt:lpstr>
      <vt:lpstr>2019년 7월 27일 리스트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Yeon Park</dc:creator>
  <cp:lastModifiedBy>Seo Yeon Park</cp:lastModifiedBy>
  <cp:revision>90</cp:revision>
  <dcterms:created xsi:type="dcterms:W3CDTF">2019-03-19T05:09:40Z</dcterms:created>
  <dcterms:modified xsi:type="dcterms:W3CDTF">2019-08-11T10:22:00Z</dcterms:modified>
</cp:coreProperties>
</file>