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81" r:id="rId4"/>
    <p:sldId id="280" r:id="rId5"/>
    <p:sldId id="282" r:id="rId6"/>
    <p:sldId id="283" r:id="rId7"/>
    <p:sldId id="284" r:id="rId8"/>
    <p:sldId id="285" r:id="rId9"/>
    <p:sldId id="28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800000"/>
    <a:srgbClr val="CC0000"/>
    <a:srgbClr val="140706"/>
    <a:srgbClr val="140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E37D3-72C2-49AD-95F6-2EE3C04A6984}" v="12" dt="2023-06-01T01:30:35.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oping Lyu" userId="e58b6906-68e3-44bd-989e-b1f3d9fcd3e0" providerId="ADAL" clId="{86DE37D3-72C2-49AD-95F6-2EE3C04A6984}"/>
    <pc:docChg chg="undo custSel addSld delSld modSld">
      <pc:chgData name="Aoping Lyu" userId="e58b6906-68e3-44bd-989e-b1f3d9fcd3e0" providerId="ADAL" clId="{86DE37D3-72C2-49AD-95F6-2EE3C04A6984}" dt="2023-06-01T01:42:12.976" v="268" actId="33524"/>
      <pc:docMkLst>
        <pc:docMk/>
      </pc:docMkLst>
      <pc:sldChg chg="modTransition">
        <pc:chgData name="Aoping Lyu" userId="e58b6906-68e3-44bd-989e-b1f3d9fcd3e0" providerId="ADAL" clId="{86DE37D3-72C2-49AD-95F6-2EE3C04A6984}" dt="2023-05-31T21:50:01.302" v="138"/>
        <pc:sldMkLst>
          <pc:docMk/>
          <pc:sldMk cId="3957691405" sldId="256"/>
        </pc:sldMkLst>
      </pc:sldChg>
      <pc:sldChg chg="addSp delSp modSp mod modTransition">
        <pc:chgData name="Aoping Lyu" userId="e58b6906-68e3-44bd-989e-b1f3d9fcd3e0" providerId="ADAL" clId="{86DE37D3-72C2-49AD-95F6-2EE3C04A6984}" dt="2023-05-31T21:50:01.302" v="138"/>
        <pc:sldMkLst>
          <pc:docMk/>
          <pc:sldMk cId="3615050735" sldId="259"/>
        </pc:sldMkLst>
        <pc:spChg chg="del mod">
          <ac:chgData name="Aoping Lyu" userId="e58b6906-68e3-44bd-989e-b1f3d9fcd3e0" providerId="ADAL" clId="{86DE37D3-72C2-49AD-95F6-2EE3C04A6984}" dt="2023-05-31T21:16:09.848" v="123" actId="478"/>
          <ac:spMkLst>
            <pc:docMk/>
            <pc:sldMk cId="3615050735" sldId="259"/>
            <ac:spMk id="49" creationId="{57BF04DE-9F38-DA00-C3C1-2A1E80C3610C}"/>
          </ac:spMkLst>
        </pc:spChg>
        <pc:picChg chg="add mod">
          <ac:chgData name="Aoping Lyu" userId="e58b6906-68e3-44bd-989e-b1f3d9fcd3e0" providerId="ADAL" clId="{86DE37D3-72C2-49AD-95F6-2EE3C04A6984}" dt="2023-05-31T21:16:26.671" v="127" actId="1076"/>
          <ac:picMkLst>
            <pc:docMk/>
            <pc:sldMk cId="3615050735" sldId="259"/>
            <ac:picMk id="3" creationId="{0F8F1E1A-010C-A721-5587-4AF77CD171B3}"/>
          </ac:picMkLst>
        </pc:picChg>
      </pc:sldChg>
      <pc:sldChg chg="modTransition">
        <pc:chgData name="Aoping Lyu" userId="e58b6906-68e3-44bd-989e-b1f3d9fcd3e0" providerId="ADAL" clId="{86DE37D3-72C2-49AD-95F6-2EE3C04A6984}" dt="2023-05-31T21:50:01.302" v="138"/>
        <pc:sldMkLst>
          <pc:docMk/>
          <pc:sldMk cId="4010423640" sldId="261"/>
        </pc:sldMkLst>
      </pc:sldChg>
      <pc:sldChg chg="modTransition">
        <pc:chgData name="Aoping Lyu" userId="e58b6906-68e3-44bd-989e-b1f3d9fcd3e0" providerId="ADAL" clId="{86DE37D3-72C2-49AD-95F6-2EE3C04A6984}" dt="2023-05-31T21:50:01.302" v="138"/>
        <pc:sldMkLst>
          <pc:docMk/>
          <pc:sldMk cId="446283922" sldId="264"/>
        </pc:sldMkLst>
      </pc:sldChg>
      <pc:sldChg chg="modSp del mod modTransition">
        <pc:chgData name="Aoping Lyu" userId="e58b6906-68e3-44bd-989e-b1f3d9fcd3e0" providerId="ADAL" clId="{86DE37D3-72C2-49AD-95F6-2EE3C04A6984}" dt="2023-05-31T21:51:37.187" v="147" actId="47"/>
        <pc:sldMkLst>
          <pc:docMk/>
          <pc:sldMk cId="1467436877" sldId="265"/>
        </pc:sldMkLst>
        <pc:spChg chg="mod">
          <ac:chgData name="Aoping Lyu" userId="e58b6906-68e3-44bd-989e-b1f3d9fcd3e0" providerId="ADAL" clId="{86DE37D3-72C2-49AD-95F6-2EE3C04A6984}" dt="2023-05-31T21:50:44.277" v="140" actId="1076"/>
          <ac:spMkLst>
            <pc:docMk/>
            <pc:sldMk cId="1467436877" sldId="265"/>
            <ac:spMk id="2" creationId="{D101F95C-3DB0-20FC-B684-BD77F7782E2D}"/>
          </ac:spMkLst>
        </pc:spChg>
      </pc:sldChg>
      <pc:sldChg chg="modSp mod modTransition">
        <pc:chgData name="Aoping Lyu" userId="e58b6906-68e3-44bd-989e-b1f3d9fcd3e0" providerId="ADAL" clId="{86DE37D3-72C2-49AD-95F6-2EE3C04A6984}" dt="2023-06-01T01:42:12.976" v="268" actId="33524"/>
        <pc:sldMkLst>
          <pc:docMk/>
          <pc:sldMk cId="1589766160" sldId="270"/>
        </pc:sldMkLst>
        <pc:spChg chg="mod">
          <ac:chgData name="Aoping Lyu" userId="e58b6906-68e3-44bd-989e-b1f3d9fcd3e0" providerId="ADAL" clId="{86DE37D3-72C2-49AD-95F6-2EE3C04A6984}" dt="2023-06-01T01:41:06.366" v="264" actId="1076"/>
          <ac:spMkLst>
            <pc:docMk/>
            <pc:sldMk cId="1589766160" sldId="270"/>
            <ac:spMk id="2" creationId="{78F5175E-4A1E-E95A-FE89-CF14816B5C25}"/>
          </ac:spMkLst>
        </pc:spChg>
        <pc:spChg chg="mod">
          <ac:chgData name="Aoping Lyu" userId="e58b6906-68e3-44bd-989e-b1f3d9fcd3e0" providerId="ADAL" clId="{86DE37D3-72C2-49AD-95F6-2EE3C04A6984}" dt="2023-06-01T01:42:12.976" v="268" actId="33524"/>
          <ac:spMkLst>
            <pc:docMk/>
            <pc:sldMk cId="1589766160" sldId="270"/>
            <ac:spMk id="9" creationId="{B6FE7854-0087-7D42-F54E-1CEC2B399072}"/>
          </ac:spMkLst>
        </pc:spChg>
      </pc:sldChg>
      <pc:sldChg chg="modSp mod modTransition">
        <pc:chgData name="Aoping Lyu" userId="e58b6906-68e3-44bd-989e-b1f3d9fcd3e0" providerId="ADAL" clId="{86DE37D3-72C2-49AD-95F6-2EE3C04A6984}" dt="2023-06-01T01:41:18.663" v="267" actId="27636"/>
        <pc:sldMkLst>
          <pc:docMk/>
          <pc:sldMk cId="3424624209" sldId="273"/>
        </pc:sldMkLst>
        <pc:spChg chg="mod">
          <ac:chgData name="Aoping Lyu" userId="e58b6906-68e3-44bd-989e-b1f3d9fcd3e0" providerId="ADAL" clId="{86DE37D3-72C2-49AD-95F6-2EE3C04A6984}" dt="2023-06-01T01:41:18.663" v="267" actId="27636"/>
          <ac:spMkLst>
            <pc:docMk/>
            <pc:sldMk cId="3424624209" sldId="273"/>
            <ac:spMk id="3" creationId="{FED5D92F-DA00-A4F5-4006-D1E13371406C}"/>
          </ac:spMkLst>
        </pc:spChg>
      </pc:sldChg>
      <pc:sldChg chg="modTransition">
        <pc:chgData name="Aoping Lyu" userId="e58b6906-68e3-44bd-989e-b1f3d9fcd3e0" providerId="ADAL" clId="{86DE37D3-72C2-49AD-95F6-2EE3C04A6984}" dt="2023-05-31T21:50:01.302" v="138"/>
        <pc:sldMkLst>
          <pc:docMk/>
          <pc:sldMk cId="3324764024" sldId="274"/>
        </pc:sldMkLst>
      </pc:sldChg>
      <pc:sldChg chg="modTransition">
        <pc:chgData name="Aoping Lyu" userId="e58b6906-68e3-44bd-989e-b1f3d9fcd3e0" providerId="ADAL" clId="{86DE37D3-72C2-49AD-95F6-2EE3C04A6984}" dt="2023-05-31T21:50:01.302" v="138"/>
        <pc:sldMkLst>
          <pc:docMk/>
          <pc:sldMk cId="1615224319" sldId="277"/>
        </pc:sldMkLst>
      </pc:sldChg>
      <pc:sldChg chg="addSp modSp mod modTransition">
        <pc:chgData name="Aoping Lyu" userId="e58b6906-68e3-44bd-989e-b1f3d9fcd3e0" providerId="ADAL" clId="{86DE37D3-72C2-49AD-95F6-2EE3C04A6984}" dt="2023-06-01T01:33:30.275" v="240" actId="1076"/>
        <pc:sldMkLst>
          <pc:docMk/>
          <pc:sldMk cId="2292218867" sldId="279"/>
        </pc:sldMkLst>
        <pc:spChg chg="mod">
          <ac:chgData name="Aoping Lyu" userId="e58b6906-68e3-44bd-989e-b1f3d9fcd3e0" providerId="ADAL" clId="{86DE37D3-72C2-49AD-95F6-2EE3C04A6984}" dt="2023-06-01T01:32:23.584" v="226" actId="14100"/>
          <ac:spMkLst>
            <pc:docMk/>
            <pc:sldMk cId="2292218867" sldId="279"/>
            <ac:spMk id="3" creationId="{FED5D92F-DA00-A4F5-4006-D1E13371406C}"/>
          </ac:spMkLst>
        </pc:spChg>
        <pc:picChg chg="add mod modCrop">
          <ac:chgData name="Aoping Lyu" userId="e58b6906-68e3-44bd-989e-b1f3d9fcd3e0" providerId="ADAL" clId="{86DE37D3-72C2-49AD-95F6-2EE3C04A6984}" dt="2023-06-01T01:33:30.275" v="240" actId="1076"/>
          <ac:picMkLst>
            <pc:docMk/>
            <pc:sldMk cId="2292218867" sldId="279"/>
            <ac:picMk id="5" creationId="{4CB6D9B8-341E-B22B-9C15-A40B400988F2}"/>
          </ac:picMkLst>
        </pc:picChg>
        <pc:picChg chg="add mod modCrop">
          <ac:chgData name="Aoping Lyu" userId="e58b6906-68e3-44bd-989e-b1f3d9fcd3e0" providerId="ADAL" clId="{86DE37D3-72C2-49AD-95F6-2EE3C04A6984}" dt="2023-06-01T01:33:08.976" v="235" actId="1076"/>
          <ac:picMkLst>
            <pc:docMk/>
            <pc:sldMk cId="2292218867" sldId="279"/>
            <ac:picMk id="7" creationId="{C203DA6B-9CA7-3EA1-99B7-EA052CC8B0E3}"/>
          </ac:picMkLst>
        </pc:picChg>
      </pc:sldChg>
      <pc:sldChg chg="modTransition">
        <pc:chgData name="Aoping Lyu" userId="e58b6906-68e3-44bd-989e-b1f3d9fcd3e0" providerId="ADAL" clId="{86DE37D3-72C2-49AD-95F6-2EE3C04A6984}" dt="2023-05-31T21:50:01.302" v="138"/>
        <pc:sldMkLst>
          <pc:docMk/>
          <pc:sldMk cId="1341589270" sldId="280"/>
        </pc:sldMkLst>
      </pc:sldChg>
      <pc:sldChg chg="addSp modSp mod modTransition">
        <pc:chgData name="Aoping Lyu" userId="e58b6906-68e3-44bd-989e-b1f3d9fcd3e0" providerId="ADAL" clId="{86DE37D3-72C2-49AD-95F6-2EE3C04A6984}" dt="2023-06-01T01:32:18.106" v="225" actId="14100"/>
        <pc:sldMkLst>
          <pc:docMk/>
          <pc:sldMk cId="2038436487" sldId="281"/>
        </pc:sldMkLst>
        <pc:spChg chg="mod">
          <ac:chgData name="Aoping Lyu" userId="e58b6906-68e3-44bd-989e-b1f3d9fcd3e0" providerId="ADAL" clId="{86DE37D3-72C2-49AD-95F6-2EE3C04A6984}" dt="2023-06-01T01:32:18.106" v="225" actId="14100"/>
          <ac:spMkLst>
            <pc:docMk/>
            <pc:sldMk cId="2038436487" sldId="281"/>
            <ac:spMk id="3" creationId="{FED5D92F-DA00-A4F5-4006-D1E13371406C}"/>
          </ac:spMkLst>
        </pc:spChg>
        <pc:picChg chg="add mod">
          <ac:chgData name="Aoping Lyu" userId="e58b6906-68e3-44bd-989e-b1f3d9fcd3e0" providerId="ADAL" clId="{86DE37D3-72C2-49AD-95F6-2EE3C04A6984}" dt="2023-06-01T01:30:53.719" v="203" actId="1076"/>
          <ac:picMkLst>
            <pc:docMk/>
            <pc:sldMk cId="2038436487" sldId="281"/>
            <ac:picMk id="4" creationId="{4AC4E708-1628-6290-FE0C-B1BC75D99E85}"/>
          </ac:picMkLst>
        </pc:picChg>
      </pc:sldChg>
      <pc:sldChg chg="modTransition">
        <pc:chgData name="Aoping Lyu" userId="e58b6906-68e3-44bd-989e-b1f3d9fcd3e0" providerId="ADAL" clId="{86DE37D3-72C2-49AD-95F6-2EE3C04A6984}" dt="2023-05-31T21:50:01.302" v="138"/>
        <pc:sldMkLst>
          <pc:docMk/>
          <pc:sldMk cId="2735915112" sldId="282"/>
        </pc:sldMkLst>
      </pc:sldChg>
      <pc:sldChg chg="addSp delSp modSp mod modTransition">
        <pc:chgData name="Aoping Lyu" userId="e58b6906-68e3-44bd-989e-b1f3d9fcd3e0" providerId="ADAL" clId="{86DE37D3-72C2-49AD-95F6-2EE3C04A6984}" dt="2023-05-31T21:50:01.302" v="138"/>
        <pc:sldMkLst>
          <pc:docMk/>
          <pc:sldMk cId="3810780213" sldId="283"/>
        </pc:sldMkLst>
        <pc:spChg chg="del">
          <ac:chgData name="Aoping Lyu" userId="e58b6906-68e3-44bd-989e-b1f3d9fcd3e0" providerId="ADAL" clId="{86DE37D3-72C2-49AD-95F6-2EE3C04A6984}" dt="2023-05-31T21:16:41.561" v="128" actId="478"/>
          <ac:spMkLst>
            <pc:docMk/>
            <pc:sldMk cId="3810780213" sldId="283"/>
            <ac:spMk id="3" creationId="{15C69B43-E7E5-27DE-EB28-CE328A6F8AB6}"/>
          </ac:spMkLst>
        </pc:spChg>
        <pc:picChg chg="add del mod">
          <ac:chgData name="Aoping Lyu" userId="e58b6906-68e3-44bd-989e-b1f3d9fcd3e0" providerId="ADAL" clId="{86DE37D3-72C2-49AD-95F6-2EE3C04A6984}" dt="2023-05-31T21:20:45.531" v="133" actId="478"/>
          <ac:picMkLst>
            <pc:docMk/>
            <pc:sldMk cId="3810780213" sldId="283"/>
            <ac:picMk id="4" creationId="{EB8D47E8-258E-C3DD-0426-BD9AB9420B46}"/>
          </ac:picMkLst>
        </pc:picChg>
        <pc:picChg chg="add mod">
          <ac:chgData name="Aoping Lyu" userId="e58b6906-68e3-44bd-989e-b1f3d9fcd3e0" providerId="ADAL" clId="{86DE37D3-72C2-49AD-95F6-2EE3C04A6984}" dt="2023-05-31T21:49:23.160" v="137" actId="1076"/>
          <ac:picMkLst>
            <pc:docMk/>
            <pc:sldMk cId="3810780213" sldId="283"/>
            <ac:picMk id="6" creationId="{4A537F2F-4C92-BA2C-1DF5-9193169AED3F}"/>
          </ac:picMkLst>
        </pc:picChg>
      </pc:sldChg>
      <pc:sldChg chg="modTransition">
        <pc:chgData name="Aoping Lyu" userId="e58b6906-68e3-44bd-989e-b1f3d9fcd3e0" providerId="ADAL" clId="{86DE37D3-72C2-49AD-95F6-2EE3C04A6984}" dt="2023-05-31T21:50:01.302" v="138"/>
        <pc:sldMkLst>
          <pc:docMk/>
          <pc:sldMk cId="2485332973" sldId="284"/>
        </pc:sldMkLst>
      </pc:sldChg>
      <pc:sldChg chg="modSp add mod modTransition">
        <pc:chgData name="Aoping Lyu" userId="e58b6906-68e3-44bd-989e-b1f3d9fcd3e0" providerId="ADAL" clId="{86DE37D3-72C2-49AD-95F6-2EE3C04A6984}" dt="2023-05-31T21:50:01.302" v="138"/>
        <pc:sldMkLst>
          <pc:docMk/>
          <pc:sldMk cId="3047240003" sldId="285"/>
        </pc:sldMkLst>
        <pc:spChg chg="mod">
          <ac:chgData name="Aoping Lyu" userId="e58b6906-68e3-44bd-989e-b1f3d9fcd3e0" providerId="ADAL" clId="{86DE37D3-72C2-49AD-95F6-2EE3C04A6984}" dt="2023-05-31T21:07:30.857" v="5"/>
          <ac:spMkLst>
            <pc:docMk/>
            <pc:sldMk cId="3047240003" sldId="285"/>
            <ac:spMk id="2" creationId="{D101F95C-3DB0-20FC-B684-BD77F7782E2D}"/>
          </ac:spMkLst>
        </pc:spChg>
        <pc:spChg chg="mod">
          <ac:chgData name="Aoping Lyu" userId="e58b6906-68e3-44bd-989e-b1f3d9fcd3e0" providerId="ADAL" clId="{86DE37D3-72C2-49AD-95F6-2EE3C04A6984}" dt="2023-05-31T21:09:41.927" v="94" actId="20577"/>
          <ac:spMkLst>
            <pc:docMk/>
            <pc:sldMk cId="3047240003" sldId="285"/>
            <ac:spMk id="3" creationId="{FED5D92F-DA00-A4F5-4006-D1E13371406C}"/>
          </ac:spMkLst>
        </pc:spChg>
      </pc:sldChg>
      <pc:sldChg chg="modSp add mod">
        <pc:chgData name="Aoping Lyu" userId="e58b6906-68e3-44bd-989e-b1f3d9fcd3e0" providerId="ADAL" clId="{86DE37D3-72C2-49AD-95F6-2EE3C04A6984}" dt="2023-05-31T21:51:34.735" v="146" actId="20577"/>
        <pc:sldMkLst>
          <pc:docMk/>
          <pc:sldMk cId="3593672760" sldId="286"/>
        </pc:sldMkLst>
        <pc:spChg chg="mod">
          <ac:chgData name="Aoping Lyu" userId="e58b6906-68e3-44bd-989e-b1f3d9fcd3e0" providerId="ADAL" clId="{86DE37D3-72C2-49AD-95F6-2EE3C04A6984}" dt="2023-05-31T21:50:56.771" v="142"/>
          <ac:spMkLst>
            <pc:docMk/>
            <pc:sldMk cId="3593672760" sldId="286"/>
            <ac:spMk id="2" creationId="{D101F95C-3DB0-20FC-B684-BD77F7782E2D}"/>
          </ac:spMkLst>
        </pc:spChg>
        <pc:spChg chg="mod">
          <ac:chgData name="Aoping Lyu" userId="e58b6906-68e3-44bd-989e-b1f3d9fcd3e0" providerId="ADAL" clId="{86DE37D3-72C2-49AD-95F6-2EE3C04A6984}" dt="2023-05-31T21:51:34.735" v="146" actId="20577"/>
          <ac:spMkLst>
            <pc:docMk/>
            <pc:sldMk cId="3593672760" sldId="286"/>
            <ac:spMk id="3" creationId="{FED5D92F-DA00-A4F5-4006-D1E13371406C}"/>
          </ac:spMkLst>
        </pc:spChg>
      </pc:sldChg>
      <pc:sldChg chg="delSp modSp add del mod">
        <pc:chgData name="Aoping Lyu" userId="e58b6906-68e3-44bd-989e-b1f3d9fcd3e0" providerId="ADAL" clId="{86DE37D3-72C2-49AD-95F6-2EE3C04A6984}" dt="2023-06-01T01:16:35.639" v="172" actId="47"/>
        <pc:sldMkLst>
          <pc:docMk/>
          <pc:sldMk cId="1841866746" sldId="287"/>
        </pc:sldMkLst>
        <pc:spChg chg="mod">
          <ac:chgData name="Aoping Lyu" userId="e58b6906-68e3-44bd-989e-b1f3d9fcd3e0" providerId="ADAL" clId="{86DE37D3-72C2-49AD-95F6-2EE3C04A6984}" dt="2023-06-01T01:16:26.491" v="169" actId="20577"/>
          <ac:spMkLst>
            <pc:docMk/>
            <pc:sldMk cId="1841866746" sldId="287"/>
            <ac:spMk id="52" creationId="{29CA063D-D2B1-62C2-9C17-FF3436C686A4}"/>
          </ac:spMkLst>
        </pc:spChg>
        <pc:picChg chg="del">
          <ac:chgData name="Aoping Lyu" userId="e58b6906-68e3-44bd-989e-b1f3d9fcd3e0" providerId="ADAL" clId="{86DE37D3-72C2-49AD-95F6-2EE3C04A6984}" dt="2023-06-01T01:16:29.648" v="170" actId="478"/>
          <ac:picMkLst>
            <pc:docMk/>
            <pc:sldMk cId="1841866746" sldId="287"/>
            <ac:picMk id="6" creationId="{4A537F2F-4C92-BA2C-1DF5-9193169AED3F}"/>
          </ac:picMkLst>
        </pc:picChg>
      </pc:sldChg>
      <pc:sldChg chg="addSp delSp modSp add mod">
        <pc:chgData name="Aoping Lyu" userId="e58b6906-68e3-44bd-989e-b1f3d9fcd3e0" providerId="ADAL" clId="{86DE37D3-72C2-49AD-95F6-2EE3C04A6984}" dt="2023-06-01T01:36:05.243" v="262" actId="1076"/>
        <pc:sldMkLst>
          <pc:docMk/>
          <pc:sldMk cId="4184245233" sldId="288"/>
        </pc:sldMkLst>
        <pc:spChg chg="add mod">
          <ac:chgData name="Aoping Lyu" userId="e58b6906-68e3-44bd-989e-b1f3d9fcd3e0" providerId="ADAL" clId="{86DE37D3-72C2-49AD-95F6-2EE3C04A6984}" dt="2023-06-01T01:36:05.243" v="262" actId="1076"/>
          <ac:spMkLst>
            <pc:docMk/>
            <pc:sldMk cId="4184245233" sldId="288"/>
            <ac:spMk id="8" creationId="{A567190C-0D6A-3CD7-2C14-00E893534FDB}"/>
          </ac:spMkLst>
        </pc:spChg>
        <pc:spChg chg="mod">
          <ac:chgData name="Aoping Lyu" userId="e58b6906-68e3-44bd-989e-b1f3d9fcd3e0" providerId="ADAL" clId="{86DE37D3-72C2-49AD-95F6-2EE3C04A6984}" dt="2023-06-01T01:16:44.260" v="182" actId="20577"/>
          <ac:spMkLst>
            <pc:docMk/>
            <pc:sldMk cId="4184245233" sldId="288"/>
            <ac:spMk id="52" creationId="{29CA063D-D2B1-62C2-9C17-FF3436C686A4}"/>
          </ac:spMkLst>
        </pc:spChg>
        <pc:picChg chg="add mod">
          <ac:chgData name="Aoping Lyu" userId="e58b6906-68e3-44bd-989e-b1f3d9fcd3e0" providerId="ADAL" clId="{86DE37D3-72C2-49AD-95F6-2EE3C04A6984}" dt="2023-06-01T01:34:43.370" v="249" actId="14100"/>
          <ac:picMkLst>
            <pc:docMk/>
            <pc:sldMk cId="4184245233" sldId="288"/>
            <ac:picMk id="3" creationId="{3AABFEF9-3AEC-4E7B-7EB5-A710BE264001}"/>
          </ac:picMkLst>
        </pc:picChg>
        <pc:picChg chg="add mod">
          <ac:chgData name="Aoping Lyu" userId="e58b6906-68e3-44bd-989e-b1f3d9fcd3e0" providerId="ADAL" clId="{86DE37D3-72C2-49AD-95F6-2EE3C04A6984}" dt="2023-06-01T01:34:38.277" v="248" actId="1076"/>
          <ac:picMkLst>
            <pc:docMk/>
            <pc:sldMk cId="4184245233" sldId="288"/>
            <ac:picMk id="5" creationId="{8954BDAA-D320-BEF9-6906-2816B69670B4}"/>
          </ac:picMkLst>
        </pc:picChg>
        <pc:picChg chg="del">
          <ac:chgData name="Aoping Lyu" userId="e58b6906-68e3-44bd-989e-b1f3d9fcd3e0" providerId="ADAL" clId="{86DE37D3-72C2-49AD-95F6-2EE3C04A6984}" dt="2023-06-01T01:16:48.997" v="183" actId="478"/>
          <ac:picMkLst>
            <pc:docMk/>
            <pc:sldMk cId="4184245233" sldId="288"/>
            <ac:picMk id="6" creationId="{4A537F2F-4C92-BA2C-1DF5-9193169AED3F}"/>
          </ac:picMkLst>
        </pc:picChg>
      </pc:sldChg>
      <pc:sldChg chg="modSp add mod">
        <pc:chgData name="Aoping Lyu" userId="e58b6906-68e3-44bd-989e-b1f3d9fcd3e0" providerId="ADAL" clId="{86DE37D3-72C2-49AD-95F6-2EE3C04A6984}" dt="2023-06-01T01:32:11.883" v="224" actId="27636"/>
        <pc:sldMkLst>
          <pc:docMk/>
          <pc:sldMk cId="3124271" sldId="289"/>
        </pc:sldMkLst>
        <pc:spChg chg="mod">
          <ac:chgData name="Aoping Lyu" userId="e58b6906-68e3-44bd-989e-b1f3d9fcd3e0" providerId="ADAL" clId="{86DE37D3-72C2-49AD-95F6-2EE3C04A6984}" dt="2023-06-01T01:32:11.883" v="224" actId="27636"/>
          <ac:spMkLst>
            <pc:docMk/>
            <pc:sldMk cId="3124271" sldId="289"/>
            <ac:spMk id="3" creationId="{FED5D92F-DA00-A4F5-4006-D1E13371406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S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24426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01AB3-8668-41F8-BAA5-741C5F29608B}" type="datetimeFigureOut">
              <a:rPr lang="en-SE" smtClean="0"/>
              <a:t>2023-11-07</a:t>
            </a:fld>
            <a:endParaRPr lang="en-SE"/>
          </a:p>
        </p:txBody>
      </p:sp>
      <p:sp>
        <p:nvSpPr>
          <p:cNvPr id="6" name="Footer Placeholder 5"/>
          <p:cNvSpPr>
            <a:spLocks noGrp="1"/>
          </p:cNvSpPr>
          <p:nvPr>
            <p:ph type="ftr" sz="quarter" idx="11"/>
          </p:nvPr>
        </p:nvSpPr>
        <p:spPr/>
        <p:txBody>
          <a:bodyPr/>
          <a:lstStyle/>
          <a:p>
            <a:endParaRPr lang="en-S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7748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234455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120862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24688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601AB3-8668-41F8-BAA5-741C5F29608B}" type="datetimeFigureOut">
              <a:rPr lang="en-SE" smtClean="0"/>
              <a:t>2023-11-07</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34495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601AB3-8668-41F8-BAA5-741C5F29608B}" type="datetimeFigureOut">
              <a:rPr lang="en-SE" smtClean="0"/>
              <a:t>2023-11-07</a:t>
            </a:fld>
            <a:endParaRPr lang="en-SE"/>
          </a:p>
        </p:txBody>
      </p:sp>
      <p:sp>
        <p:nvSpPr>
          <p:cNvPr id="8" name="Footer Placeholder 7"/>
          <p:cNvSpPr>
            <a:spLocks noGrp="1"/>
          </p:cNvSpPr>
          <p:nvPr>
            <p:ph type="ftr" sz="quarter" idx="11"/>
          </p:nvPr>
        </p:nvSpPr>
        <p:spPr>
          <a:xfrm>
            <a:off x="561111" y="6391838"/>
            <a:ext cx="3644282" cy="304801"/>
          </a:xfrm>
        </p:spPr>
        <p:txBody>
          <a:bodyPr/>
          <a:lstStyle/>
          <a:p>
            <a:endParaRPr lang="en-SE"/>
          </a:p>
        </p:txBody>
      </p:sp>
      <p:sp>
        <p:nvSpPr>
          <p:cNvPr id="9" name="Slide Number Placeholder 8"/>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3892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326541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37871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82959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01AB3-8668-41F8-BAA5-741C5F29608B}" type="datetimeFigureOut">
              <a:rPr lang="en-SE" smtClean="0"/>
              <a:t>2023-11-07</a:t>
            </a:fld>
            <a:endParaRPr lang="en-SE"/>
          </a:p>
        </p:txBody>
      </p:sp>
      <p:sp>
        <p:nvSpPr>
          <p:cNvPr id="5" name="Footer Placeholder 4"/>
          <p:cNvSpPr>
            <a:spLocks noGrp="1"/>
          </p:cNvSpPr>
          <p:nvPr>
            <p:ph type="ftr" sz="quarter" idx="11"/>
          </p:nvPr>
        </p:nvSpPr>
        <p:spPr/>
        <p:txBody>
          <a:bodyPr/>
          <a:lstStyle/>
          <a:p>
            <a:endParaRPr lang="en-S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27030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01AB3-8668-41F8-BAA5-741C5F29608B}" type="datetimeFigureOut">
              <a:rPr lang="en-SE" smtClean="0"/>
              <a:t>2023-11-07</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357642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01AB3-8668-41F8-BAA5-741C5F29608B}" type="datetimeFigureOut">
              <a:rPr lang="en-SE" smtClean="0"/>
              <a:t>2023-11-07</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278142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01AB3-8668-41F8-BAA5-741C5F29608B}" type="datetimeFigureOut">
              <a:rPr lang="en-SE" smtClean="0"/>
              <a:t>2023-11-07</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292550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01AB3-8668-41F8-BAA5-741C5F29608B}" type="datetimeFigureOut">
              <a:rPr lang="en-SE" smtClean="0"/>
              <a:t>2023-11-07</a:t>
            </a:fld>
            <a:endParaRPr lang="en-SE"/>
          </a:p>
        </p:txBody>
      </p:sp>
      <p:sp>
        <p:nvSpPr>
          <p:cNvPr id="3" name="Footer Placeholder 2"/>
          <p:cNvSpPr>
            <a:spLocks noGrp="1"/>
          </p:cNvSpPr>
          <p:nvPr>
            <p:ph type="ftr" sz="quarter" idx="11"/>
          </p:nvPr>
        </p:nvSpPr>
        <p:spPr/>
        <p:txBody>
          <a:bodyPr/>
          <a:lstStyle/>
          <a:p>
            <a:endParaRPr lang="en-S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22178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01AB3-8668-41F8-BAA5-741C5F29608B}" type="datetimeFigureOut">
              <a:rPr lang="en-SE" smtClean="0"/>
              <a:t>2023-11-07</a:t>
            </a:fld>
            <a:endParaRPr lang="en-SE"/>
          </a:p>
        </p:txBody>
      </p:sp>
      <p:sp>
        <p:nvSpPr>
          <p:cNvPr id="6" name="Footer Placeholder 5"/>
          <p:cNvSpPr>
            <a:spLocks noGrp="1"/>
          </p:cNvSpPr>
          <p:nvPr>
            <p:ph type="ftr" sz="quarter" idx="11"/>
          </p:nvPr>
        </p:nvSpPr>
        <p:spPr/>
        <p:txBody>
          <a:bodyPr/>
          <a:lstStyle/>
          <a:p>
            <a:endParaRPr lang="en-S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116380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01AB3-8668-41F8-BAA5-741C5F29608B}" type="datetimeFigureOut">
              <a:rPr lang="en-SE" smtClean="0"/>
              <a:t>2023-11-07</a:t>
            </a:fld>
            <a:endParaRPr lang="en-SE"/>
          </a:p>
        </p:txBody>
      </p:sp>
      <p:sp>
        <p:nvSpPr>
          <p:cNvPr id="6" name="Footer Placeholder 5"/>
          <p:cNvSpPr>
            <a:spLocks noGrp="1"/>
          </p:cNvSpPr>
          <p:nvPr>
            <p:ph type="ftr" sz="quarter" idx="11"/>
          </p:nvPr>
        </p:nvSpPr>
        <p:spPr/>
        <p:txBody>
          <a:bodyPr/>
          <a:lstStyle/>
          <a:p>
            <a:endParaRPr lang="en-S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3A903-0DD0-4D5D-98C3-0DA18E4C8A87}" type="slidenum">
              <a:rPr lang="en-SE" smtClean="0"/>
              <a:t>‹#›</a:t>
            </a:fld>
            <a:endParaRPr lang="en-SE"/>
          </a:p>
        </p:txBody>
      </p:sp>
    </p:spTree>
    <p:extLst>
      <p:ext uri="{BB962C8B-B14F-4D97-AF65-F5344CB8AC3E}">
        <p14:creationId xmlns:p14="http://schemas.microsoft.com/office/powerpoint/2010/main" val="392526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601AB3-8668-41F8-BAA5-741C5F29608B}" type="datetimeFigureOut">
              <a:rPr lang="en-SE" smtClean="0"/>
              <a:t>2023-11-07</a:t>
            </a:fld>
            <a:endParaRPr lang="en-S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S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03A903-0DD0-4D5D-98C3-0DA18E4C8A87}" type="slidenum">
              <a:rPr lang="en-SE" smtClean="0"/>
              <a:t>‹#›</a:t>
            </a:fld>
            <a:endParaRPr lang="en-SE"/>
          </a:p>
        </p:txBody>
      </p:sp>
    </p:spTree>
    <p:extLst>
      <p:ext uri="{BB962C8B-B14F-4D97-AF65-F5344CB8AC3E}">
        <p14:creationId xmlns:p14="http://schemas.microsoft.com/office/powerpoint/2010/main" val="437694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afiMiah/SoftwareEngineeringProject.git" TargetMode="External"/><Relationship Id="rId2" Type="http://schemas.openxmlformats.org/officeDocument/2006/relationships/hyperlink" Target="https://softwareengineeringprojectuu.atlassian.net/jira/software/projects/KAN/board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8AAA-7ED4-00EA-1F55-2BCB648FCB64}"/>
              </a:ext>
            </a:extLst>
          </p:cNvPr>
          <p:cNvSpPr>
            <a:spLocks noGrp="1"/>
          </p:cNvSpPr>
          <p:nvPr>
            <p:ph type="title"/>
          </p:nvPr>
        </p:nvSpPr>
        <p:spPr>
          <a:xfrm>
            <a:off x="664234" y="431321"/>
            <a:ext cx="9751455" cy="1811547"/>
          </a:xfrm>
        </p:spPr>
        <p:txBody>
          <a:bodyPr/>
          <a:lstStyle/>
          <a:p>
            <a:pPr algn="ctr"/>
            <a:r>
              <a:rPr lang="en-SE" b="1" dirty="0">
                <a:solidFill>
                  <a:schemeClr val="bg1"/>
                </a:solidFill>
                <a:latin typeface="Times New Roman" panose="02020603050405020304" pitchFamily="18" charset="0"/>
                <a:cs typeface="Times New Roman" panose="02020603050405020304" pitchFamily="18" charset="0"/>
              </a:rPr>
              <a:t>Project Plan (</a:t>
            </a:r>
            <a:r>
              <a:rPr lang="en-GB" b="1" dirty="0">
                <a:solidFill>
                  <a:schemeClr val="bg1"/>
                </a:solidFill>
                <a:latin typeface="Times New Roman" panose="02020603050405020304" pitchFamily="18" charset="0"/>
                <a:cs typeface="Times New Roman" panose="02020603050405020304" pitchFamily="18" charset="0"/>
              </a:rPr>
              <a:t>1DL650 11026</a:t>
            </a:r>
            <a:r>
              <a:rPr lang="en-SE" b="1"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E018614-2C80-2841-6AF3-EF56F558402F}"/>
              </a:ext>
            </a:extLst>
          </p:cNvPr>
          <p:cNvSpPr>
            <a:spLocks noGrp="1"/>
          </p:cNvSpPr>
          <p:nvPr>
            <p:ph idx="1"/>
          </p:nvPr>
        </p:nvSpPr>
        <p:spPr>
          <a:xfrm>
            <a:off x="1154954" y="2603500"/>
            <a:ext cx="9751455" cy="3416300"/>
          </a:xfrm>
        </p:spPr>
        <p:txBody>
          <a:bodyPr/>
          <a:lstStyle/>
          <a:p>
            <a:endParaRPr lang="en-SE" dirty="0"/>
          </a:p>
        </p:txBody>
      </p:sp>
      <p:graphicFrame>
        <p:nvGraphicFramePr>
          <p:cNvPr id="5" name="Table 7">
            <a:extLst>
              <a:ext uri="{FF2B5EF4-FFF2-40B4-BE49-F238E27FC236}">
                <a16:creationId xmlns:a16="http://schemas.microsoft.com/office/drawing/2014/main" id="{47CAB830-8ADB-8B5B-0792-DD65B14F62BA}"/>
              </a:ext>
            </a:extLst>
          </p:cNvPr>
          <p:cNvGraphicFramePr>
            <a:graphicFrameLocks noGrp="1"/>
          </p:cNvGraphicFramePr>
          <p:nvPr>
            <p:extLst>
              <p:ext uri="{D42A27DB-BD31-4B8C-83A1-F6EECF244321}">
                <p14:modId xmlns:p14="http://schemas.microsoft.com/office/powerpoint/2010/main" val="1971430196"/>
              </p:ext>
            </p:extLst>
          </p:nvPr>
        </p:nvGraphicFramePr>
        <p:xfrm>
          <a:off x="1285591" y="3032896"/>
          <a:ext cx="9370338" cy="2808183"/>
        </p:xfrm>
        <a:graphic>
          <a:graphicData uri="http://schemas.openxmlformats.org/drawingml/2006/table">
            <a:tbl>
              <a:tblPr firstRow="1" bandRow="1">
                <a:solidFill>
                  <a:schemeClr val="bg1"/>
                </a:solidFill>
                <a:effectLst/>
                <a:tableStyleId>{2D5ABB26-0587-4C30-8999-92F81FD0307C}</a:tableStyleId>
              </a:tblPr>
              <a:tblGrid>
                <a:gridCol w="4685169">
                  <a:extLst>
                    <a:ext uri="{9D8B030D-6E8A-4147-A177-3AD203B41FA5}">
                      <a16:colId xmlns:a16="http://schemas.microsoft.com/office/drawing/2014/main" val="3366587711"/>
                    </a:ext>
                  </a:extLst>
                </a:gridCol>
                <a:gridCol w="4685169">
                  <a:extLst>
                    <a:ext uri="{9D8B030D-6E8A-4147-A177-3AD203B41FA5}">
                      <a16:colId xmlns:a16="http://schemas.microsoft.com/office/drawing/2014/main" val="2313531542"/>
                    </a:ext>
                  </a:extLst>
                </a:gridCol>
              </a:tblGrid>
              <a:tr h="511776">
                <a:tc gridSpan="2">
                  <a:txBody>
                    <a:bodyPr/>
                    <a:lstStyle/>
                    <a:p>
                      <a:pPr algn="l"/>
                      <a:r>
                        <a:rPr lang="en-SE" sz="4000" b="1" dirty="0">
                          <a:solidFill>
                            <a:schemeClr val="accent1">
                              <a:lumMod val="75000"/>
                            </a:schemeClr>
                          </a:solidFill>
                          <a:latin typeface="Times New Roman" panose="02020603050405020304" pitchFamily="18" charset="0"/>
                          <a:cs typeface="Times New Roman" panose="02020603050405020304" pitchFamily="18" charset="0"/>
                        </a:rPr>
                        <a:t>Presented by</a:t>
                      </a:r>
                    </a:p>
                  </a:txBody>
                  <a:tcPr>
                    <a:cell3D prstMaterial="dkEdge">
                      <a:bevel w="77470" h="12700" prst="softRound"/>
                      <a:lightRig rig="flood" dir="t"/>
                    </a:cell3D>
                    <a:solidFill>
                      <a:schemeClr val="bg1"/>
                    </a:solidFill>
                  </a:tcPr>
                </a:tc>
                <a:tc hMerge="1">
                  <a:txBody>
                    <a:bodyPr/>
                    <a:lstStyle/>
                    <a:p>
                      <a:pPr algn="l"/>
                      <a:endParaRPr lang="en-SE" sz="1600" b="1" dirty="0">
                        <a:solidFill>
                          <a:srgbClr val="00B0F0"/>
                        </a:solidFill>
                        <a:latin typeface="Times New Roman" panose="02020603050405020304" pitchFamily="18" charset="0"/>
                        <a:cs typeface="Times New Roman" panose="02020603050405020304" pitchFamily="18" charset="0"/>
                      </a:endParaRPr>
                    </a:p>
                  </a:txBody>
                  <a:tcPr>
                    <a:cell3D prstMaterial="dkEdge">
                      <a:bevel w="77470" h="12700" prst="softRound"/>
                      <a:lightRig rig="flood" dir="t"/>
                    </a:cell3D>
                    <a:solidFill>
                      <a:schemeClr val="bg1"/>
                    </a:solidFill>
                  </a:tcPr>
                </a:tc>
                <a:extLst>
                  <a:ext uri="{0D108BD9-81ED-4DB2-BD59-A6C34878D82A}">
                    <a16:rowId xmlns:a16="http://schemas.microsoft.com/office/drawing/2014/main" val="916715783"/>
                  </a:ext>
                </a:extLst>
              </a:tr>
              <a:tr h="1802343">
                <a:tc gridSpan="2">
                  <a:txBody>
                    <a:bodyPr/>
                    <a:lstStyle/>
                    <a:p>
                      <a:pPr algn="l"/>
                      <a:endParaRPr kumimoji="0" lang="en-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l"/>
                      <a:r>
                        <a:rPr kumimoji="0" lang="en-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r>
                        <a:rPr kumimoji="0" lang="sv-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Md Nur Uddin Sabuj,</a:t>
                      </a:r>
                      <a:endParaRPr kumimoji="0" lang="en-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l"/>
                      <a:r>
                        <a:rPr kumimoji="0" lang="en-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sv-SE" sz="2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Shafi Miah</a:t>
                      </a:r>
                      <a:endParaRPr kumimoji="0" lang="en-SE"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l"/>
                      <a:endParaRPr kumimoji="0" lang="en-SE"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solidFill>
                      <a:schemeClr val="bg1"/>
                    </a:solidFill>
                  </a:tcPr>
                </a:tc>
                <a:tc hMerge="1">
                  <a:txBody>
                    <a:bodyPr/>
                    <a:lstStyle/>
                    <a:p>
                      <a:pPr algn="l"/>
                      <a:endParaRPr lang="en-SE" b="1" dirty="0">
                        <a:solidFill>
                          <a:schemeClr val="tx1"/>
                        </a:solidFill>
                        <a:latin typeface="Times New Roman" panose="02020603050405020304" pitchFamily="18" charset="0"/>
                        <a:cs typeface="Times New Roman" panose="02020603050405020304" pitchFamily="18" charset="0"/>
                      </a:endParaRPr>
                    </a:p>
                    <a:p>
                      <a:pPr algn="l"/>
                      <a:endParaRPr lang="en-SE"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8507649"/>
                  </a:ext>
                </a:extLst>
              </a:tr>
              <a:tr h="2225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SE"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SE"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2841503"/>
                  </a:ext>
                </a:extLst>
              </a:tr>
            </a:tbl>
          </a:graphicData>
        </a:graphic>
      </p:graphicFrame>
    </p:spTree>
    <p:extLst>
      <p:ext uri="{BB962C8B-B14F-4D97-AF65-F5344CB8AC3E}">
        <p14:creationId xmlns:p14="http://schemas.microsoft.com/office/powerpoint/2010/main" val="395769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110A88-AAD7-ED54-ACFB-A3423D0A6E67}"/>
              </a:ext>
            </a:extLst>
          </p:cNvPr>
          <p:cNvSpPr>
            <a:spLocks noGrp="1"/>
          </p:cNvSpPr>
          <p:nvPr>
            <p:ph type="ctrTitle"/>
          </p:nvPr>
        </p:nvSpPr>
        <p:spPr>
          <a:xfrm>
            <a:off x="1612155" y="2751825"/>
            <a:ext cx="8825658" cy="990385"/>
          </a:xfrm>
        </p:spPr>
        <p:txBody>
          <a:bodyPr/>
          <a:lstStyle/>
          <a:p>
            <a:pPr algn="ctr"/>
            <a:r>
              <a:rPr lang="en-SE" sz="6600" b="1" dirty="0"/>
              <a:t>Thanks so much.</a:t>
            </a:r>
          </a:p>
        </p:txBody>
      </p:sp>
    </p:spTree>
    <p:extLst>
      <p:ext uri="{BB962C8B-B14F-4D97-AF65-F5344CB8AC3E}">
        <p14:creationId xmlns:p14="http://schemas.microsoft.com/office/powerpoint/2010/main" val="401042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Project Group </a:t>
            </a:r>
            <a:r>
              <a:rPr lang="en-SE" b="1" dirty="0">
                <a:latin typeface="Times New Roman" panose="02020603050405020304" pitchFamily="18" charset="0"/>
                <a:cs typeface="Times New Roman" panose="02020603050405020304" pitchFamily="18" charset="0"/>
              </a:rPr>
              <a:t>Details</a:t>
            </a:r>
            <a:r>
              <a:rPr lang="en-GB" b="1" dirty="0">
                <a:latin typeface="Times New Roman" panose="02020603050405020304" pitchFamily="18" charset="0"/>
                <a:cs typeface="Times New Roman" panose="02020603050405020304" pitchFamily="18" charset="0"/>
              </a:rPr>
              <a:t> </a:t>
            </a:r>
            <a:endParaRPr lang="en-S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6" y="2321383"/>
            <a:ext cx="11326135" cy="4159012"/>
          </a:xfrm>
          <a:solidFill>
            <a:schemeClr val="bg2">
              <a:lumMod val="10000"/>
            </a:schemeClr>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lgn="ctr">
              <a:buSzPct val="100000"/>
              <a:buNone/>
            </a:pPr>
            <a:r>
              <a:rPr lang="en-SE" sz="3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name : Project group 3</a:t>
            </a:r>
          </a:p>
          <a:p>
            <a:pPr marL="0" indent="0">
              <a:buSzPct val="100000"/>
              <a:buNone/>
            </a:pPr>
            <a:r>
              <a:rPr lang="en-SE" sz="3000" b="1" u="sng"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Contacts:</a:t>
            </a:r>
          </a:p>
          <a:p>
            <a:pPr marL="0" indent="0">
              <a:buSzPct val="100000"/>
              <a:buNone/>
            </a:pPr>
            <a:endParaRPr lang="en-SE" sz="3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19D1521-ACD9-64B2-76FB-D63697C64E0E}"/>
              </a:ext>
            </a:extLst>
          </p:cNvPr>
          <p:cNvGraphicFramePr>
            <a:graphicFrameLocks noGrp="1"/>
          </p:cNvGraphicFramePr>
          <p:nvPr>
            <p:extLst>
              <p:ext uri="{D42A27DB-BD31-4B8C-83A1-F6EECF244321}">
                <p14:modId xmlns:p14="http://schemas.microsoft.com/office/powerpoint/2010/main" val="1676048746"/>
              </p:ext>
            </p:extLst>
          </p:nvPr>
        </p:nvGraphicFramePr>
        <p:xfrm>
          <a:off x="551637" y="3735238"/>
          <a:ext cx="11326134" cy="2682815"/>
        </p:xfrm>
        <a:graphic>
          <a:graphicData uri="http://schemas.openxmlformats.org/drawingml/2006/table">
            <a:tbl>
              <a:tblPr firstRow="1" bandRow="1">
                <a:tableStyleId>{5C22544A-7EE6-4342-B048-85BDC9FD1C3A}</a:tableStyleId>
              </a:tblPr>
              <a:tblGrid>
                <a:gridCol w="5642129">
                  <a:extLst>
                    <a:ext uri="{9D8B030D-6E8A-4147-A177-3AD203B41FA5}">
                      <a16:colId xmlns:a16="http://schemas.microsoft.com/office/drawing/2014/main" val="145583896"/>
                    </a:ext>
                  </a:extLst>
                </a:gridCol>
                <a:gridCol w="5684005">
                  <a:extLst>
                    <a:ext uri="{9D8B030D-6E8A-4147-A177-3AD203B41FA5}">
                      <a16:colId xmlns:a16="http://schemas.microsoft.com/office/drawing/2014/main" val="2612990515"/>
                    </a:ext>
                  </a:extLst>
                </a:gridCol>
              </a:tblGrid>
              <a:tr h="1242610">
                <a:tc>
                  <a:txBody>
                    <a:bodyPr/>
                    <a:lstStyle/>
                    <a:p>
                      <a:r>
                        <a:rPr lang="en-GB" sz="4000" dirty="0"/>
                        <a:t>Md Nur Uddin Sabuj</a:t>
                      </a:r>
                      <a:endParaRPr lang="en-SE" sz="4000" dirty="0"/>
                    </a:p>
                  </a:txBody>
                  <a:tcPr/>
                </a:tc>
                <a:tc>
                  <a:txBody>
                    <a:bodyPr/>
                    <a:lstStyle/>
                    <a:p>
                      <a:r>
                        <a:rPr lang="en-SE" sz="4000" dirty="0"/>
                        <a:t>Shafi Miah</a:t>
                      </a:r>
                    </a:p>
                  </a:txBody>
                  <a:tcPr/>
                </a:tc>
                <a:extLst>
                  <a:ext uri="{0D108BD9-81ED-4DB2-BD59-A6C34878D82A}">
                    <a16:rowId xmlns:a16="http://schemas.microsoft.com/office/drawing/2014/main" val="2279257354"/>
                  </a:ext>
                </a:extLst>
              </a:tr>
              <a:tr h="550886">
                <a:tc>
                  <a:txBody>
                    <a:bodyPr/>
                    <a:lstStyle/>
                    <a:p>
                      <a:r>
                        <a:rPr lang="en-SE" sz="2200" b="1" dirty="0"/>
                        <a:t>Phone:- 0708402506</a:t>
                      </a:r>
                    </a:p>
                  </a:txBody>
                  <a:tcPr/>
                </a:tc>
                <a:tc>
                  <a:txBody>
                    <a:bodyPr/>
                    <a:lstStyle/>
                    <a:p>
                      <a:r>
                        <a:rPr lang="en-GB" sz="2200" b="1" dirty="0"/>
                        <a:t>Phone:- 07</a:t>
                      </a:r>
                      <a:r>
                        <a:rPr lang="en-SE" sz="2200" b="1" dirty="0"/>
                        <a:t>68580019</a:t>
                      </a:r>
                      <a:endParaRPr lang="en-GB" sz="2200" b="1" dirty="0"/>
                    </a:p>
                  </a:txBody>
                  <a:tcPr/>
                </a:tc>
                <a:extLst>
                  <a:ext uri="{0D108BD9-81ED-4DB2-BD59-A6C34878D82A}">
                    <a16:rowId xmlns:a16="http://schemas.microsoft.com/office/drawing/2014/main" val="323870088"/>
                  </a:ext>
                </a:extLst>
              </a:tr>
              <a:tr h="889319">
                <a:tc>
                  <a:txBody>
                    <a:bodyPr/>
                    <a:lstStyle/>
                    <a:p>
                      <a:r>
                        <a:rPr lang="en-GB" sz="2200" b="1" dirty="0"/>
                        <a:t>mdnuruddin.sabuj.4020@student.uu.se</a:t>
                      </a:r>
                      <a:endParaRPr lang="en-SE" sz="2200" b="1" dirty="0"/>
                    </a:p>
                  </a:txBody>
                  <a:tcPr/>
                </a:tc>
                <a:tc>
                  <a:txBody>
                    <a:bodyPr/>
                    <a:lstStyle/>
                    <a:p>
                      <a:r>
                        <a:rPr lang="en-SE" sz="2200" b="1" dirty="0"/>
                        <a:t>shafi.miah.0375@student.uu.se</a:t>
                      </a:r>
                    </a:p>
                  </a:txBody>
                  <a:tcPr/>
                </a:tc>
                <a:extLst>
                  <a:ext uri="{0D108BD9-81ED-4DB2-BD59-A6C34878D82A}">
                    <a16:rowId xmlns:a16="http://schemas.microsoft.com/office/drawing/2014/main" val="1319786328"/>
                  </a:ext>
                </a:extLst>
              </a:tr>
            </a:tbl>
          </a:graphicData>
        </a:graphic>
      </p:graphicFrame>
    </p:spTree>
    <p:extLst>
      <p:ext uri="{BB962C8B-B14F-4D97-AF65-F5344CB8AC3E}">
        <p14:creationId xmlns:p14="http://schemas.microsoft.com/office/powerpoint/2010/main" val="4462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Multi vendor marketing</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SzPct val="100000"/>
              <a:buNone/>
            </a:pPr>
            <a:r>
              <a:rPr lang="en-GB" sz="2800" b="1" u="sng"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en-SE" sz="2800" b="1" u="sng" dirty="0" err="1">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roject</a:t>
            </a:r>
            <a:r>
              <a:rPr lang="en-SE" sz="2800" b="1" u="sng"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goals:</a:t>
            </a:r>
            <a:endParaRPr lang="en-GB" sz="2800" b="1" u="sng"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 vendor marketing shall enable several vendors to publish their products, sell products to a common platform. </a:t>
            </a: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product can be purchased all over the whole globe. Thus the users of the website could be divided into three categories- administrator, vendor and buyers or end customers. Each user can be separated by their roles who can perform a set of tasks. </a:t>
            </a: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web project can be used for all kinds of digital marketing for example real estate business, online marketing etc. This project will be working for those people who can see the product of their interest, make orders and track the status of the product.</a:t>
            </a:r>
          </a:p>
          <a:p>
            <a:pPr>
              <a:buSzPct val="100000"/>
            </a:pP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12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Purpose and description</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main objective of the project is to facilitate online marketing where different type of website user will have different roles and functions. The project </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will be</a:t>
            </a: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detail about managing user, view detail of product, differentiate product between categories, manage order flow, manage user and advertising product. The functionalities</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shall</a:t>
            </a: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mainly focus on,</a:t>
            </a:r>
          </a:p>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Advertising a list of product</a:t>
            </a:r>
          </a:p>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Searching, filtering and soring of product</a:t>
            </a:r>
          </a:p>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Manage (add, edit, update) order</a:t>
            </a:r>
          </a:p>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Manage user and their roles</a:t>
            </a:r>
          </a:p>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Control the functionality access</a:t>
            </a:r>
          </a:p>
          <a:p>
            <a:pPr marL="0" indent="0">
              <a:buSzPct val="100000"/>
              <a:buNone/>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SzPct val="100000"/>
              <a:buNone/>
            </a:pP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Modern age is revolutionary time for computer technology. We can not think of single moment without information technology. Technology made our life easier. Multivendor marketing </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will enable</a:t>
            </a: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user to purchase product online, advertise their products. There can be different categories of product for example cloth, electrical equipment, household product, books, food etc. This gives the user facility to save the time, choose the best product and save money as well. A customer can get full information about the product. </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is more realistic approach. </a:t>
            </a:r>
            <a:endPar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SzPct val="100000"/>
              <a:buNone/>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99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Existing software</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SzPct val="100000"/>
              <a:buNone/>
            </a:pP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There are many multivendor companies around the world.</a:t>
            </a:r>
          </a:p>
          <a:p>
            <a:pPr marL="0" indent="0">
              <a:buSzPct val="100000"/>
              <a:buNone/>
            </a:pP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Example: </a:t>
            </a: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amazon.com</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ebay.com</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b="1" i="0" dirty="0">
                <a:solidFill>
                  <a:schemeClr val="tx1"/>
                </a:solidFill>
                <a:effectLst/>
                <a:latin typeface="Satoshi"/>
              </a:rPr>
              <a:t>Etsy</a:t>
            </a:r>
            <a:r>
              <a:rPr lang="en-SE" sz="2000" b="1"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b="1"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FoodPanda</a:t>
            </a:r>
            <a:r>
              <a:rPr lang="en-SE" sz="2000" b="1"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etc.</a:t>
            </a:r>
            <a:r>
              <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buSzPct val="100000"/>
              <a:buFont typeface="Wingdings" panose="05000000000000000000" pitchFamily="2" charset="2"/>
              <a:buChar char="v"/>
            </a:pP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48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Implementation and technology</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buSzPct val="100000"/>
              <a:buFont typeface="Wingdings" panose="05000000000000000000" pitchFamily="2" charset="2"/>
              <a:buChar char="v"/>
            </a:pPr>
            <a:r>
              <a:rPr lang="en-SE" sz="2000" dirty="0">
                <a:solidFill>
                  <a:srgbClr val="2D3B45"/>
                </a:solidFill>
                <a:latin typeface="Lato Extended"/>
              </a:rPr>
              <a:t>P</a:t>
            </a:r>
            <a:r>
              <a:rPr lang="en-GB" sz="2000" b="0" i="0" dirty="0" err="1">
                <a:solidFill>
                  <a:srgbClr val="2D3B45"/>
                </a:solidFill>
                <a:effectLst/>
                <a:latin typeface="Lato Extended"/>
              </a:rPr>
              <a:t>latform</a:t>
            </a:r>
            <a:r>
              <a:rPr lang="en-SE" sz="2000" dirty="0">
                <a:solidFill>
                  <a:srgbClr val="2D3B45"/>
                </a:solidFill>
                <a:latin typeface="Lato Extended"/>
              </a:rPr>
              <a:t>: Microsoft windows, Microsoft visual studio, Microsoft SQL server.</a:t>
            </a:r>
          </a:p>
          <a:p>
            <a:pPr>
              <a:buSzPct val="100000"/>
              <a:buFont typeface="Wingdings" panose="05000000000000000000" pitchFamily="2" charset="2"/>
              <a:buChar char="v"/>
            </a:pPr>
            <a:r>
              <a:rPr lang="en-SE" sz="2000" dirty="0">
                <a:solidFill>
                  <a:srgbClr val="2D3B45"/>
                </a:solidFill>
                <a:latin typeface="Lato Extended"/>
              </a:rPr>
              <a:t>Technology : Microsoft ASP.net </a:t>
            </a:r>
            <a:r>
              <a:rPr lang="en-SE" sz="2000" dirty="0" err="1">
                <a:solidFill>
                  <a:srgbClr val="2D3B45"/>
                </a:solidFill>
                <a:latin typeface="Lato Extended"/>
              </a:rPr>
              <a:t>mvc</a:t>
            </a:r>
            <a:r>
              <a:rPr lang="en-SE" sz="2000" dirty="0">
                <a:solidFill>
                  <a:srgbClr val="2D3B45"/>
                </a:solidFill>
                <a:latin typeface="Lato Extended"/>
              </a:rPr>
              <a:t> c#, Html, CSS, </a:t>
            </a:r>
            <a:r>
              <a:rPr lang="en-SE" sz="2000" dirty="0" err="1">
                <a:solidFill>
                  <a:srgbClr val="2D3B45"/>
                </a:solidFill>
                <a:latin typeface="Lato Extended"/>
              </a:rPr>
              <a:t>JQuery</a:t>
            </a:r>
            <a:r>
              <a:rPr lang="en-SE" sz="2000" dirty="0">
                <a:solidFill>
                  <a:srgbClr val="2D3B45"/>
                </a:solidFill>
                <a:latin typeface="Lato Extended"/>
              </a:rPr>
              <a:t>.</a:t>
            </a:r>
          </a:p>
          <a:p>
            <a:pPr>
              <a:buSzPct val="100000"/>
              <a:buFont typeface="Wingdings" panose="05000000000000000000" pitchFamily="2" charset="2"/>
              <a:buChar char="v"/>
            </a:pPr>
            <a:r>
              <a:rPr lang="en-SE" sz="2000" dirty="0">
                <a:solidFill>
                  <a:srgbClr val="2D3B45"/>
                </a:solidFill>
                <a:latin typeface="Lato Extended"/>
              </a:rPr>
              <a:t>Project management: Jira (</a:t>
            </a:r>
            <a:r>
              <a:rPr lang="en-GB" sz="2000" dirty="0">
                <a:solidFill>
                  <a:srgbClr val="00B0F0"/>
                </a:solidFill>
                <a:latin typeface="Lato Extended"/>
                <a:hlinkClick r:id="rId2">
                  <a:extLst>
                    <a:ext uri="{A12FA001-AC4F-418D-AE19-62706E023703}">
                      <ahyp:hlinkClr xmlns:ahyp="http://schemas.microsoft.com/office/drawing/2018/hyperlinkcolor" val="tx"/>
                    </a:ext>
                  </a:extLst>
                </a:hlinkClick>
              </a:rPr>
              <a:t>https://softwareengineeringprojectuu.atlassian.net/jira/software/projects/KAN/boards/1</a:t>
            </a:r>
            <a:r>
              <a:rPr lang="en-SE" sz="2000" dirty="0">
                <a:solidFill>
                  <a:srgbClr val="00B0F0"/>
                </a:solidFill>
                <a:latin typeface="Lato Extended"/>
              </a:rPr>
              <a:t> </a:t>
            </a:r>
            <a:r>
              <a:rPr lang="en-SE" sz="2000" dirty="0">
                <a:solidFill>
                  <a:srgbClr val="2D3B45"/>
                </a:solidFill>
                <a:latin typeface="Lato Extended"/>
              </a:rPr>
              <a:t>)</a:t>
            </a:r>
          </a:p>
          <a:p>
            <a:pPr>
              <a:buSzPct val="100000"/>
              <a:buFont typeface="Wingdings" panose="05000000000000000000" pitchFamily="2" charset="2"/>
              <a:buChar char="v"/>
            </a:pPr>
            <a:r>
              <a:rPr lang="en-SE" sz="2000" dirty="0">
                <a:solidFill>
                  <a:srgbClr val="2D3B45"/>
                </a:solidFill>
                <a:latin typeface="Lato Extended"/>
              </a:rPr>
              <a:t>Software tools: Git</a:t>
            </a:r>
          </a:p>
          <a:p>
            <a:pPr marL="0" indent="0">
              <a:buSzPct val="100000"/>
              <a:buNone/>
            </a:pPr>
            <a:r>
              <a:rPr lang="en-SE" sz="2000" dirty="0">
                <a:solidFill>
                  <a:srgbClr val="2D3B45"/>
                </a:solidFill>
                <a:latin typeface="Lato Extended"/>
              </a:rPr>
              <a:t>	(</a:t>
            </a:r>
            <a:r>
              <a:rPr lang="en-GB" sz="2000" dirty="0">
                <a:solidFill>
                  <a:srgbClr val="00B0F0"/>
                </a:solidFill>
                <a:latin typeface="Lato Extended"/>
                <a:hlinkClick r:id="rId3">
                  <a:extLst>
                    <a:ext uri="{A12FA001-AC4F-418D-AE19-62706E023703}">
                      <ahyp:hlinkClr xmlns:ahyp="http://schemas.microsoft.com/office/drawing/2018/hyperlinkcolor" val="tx"/>
                    </a:ext>
                  </a:extLst>
                </a:hlinkClick>
              </a:rPr>
              <a:t>https://github.com/ShafiMiah/SoftwareEngineeringProject.git</a:t>
            </a:r>
            <a:r>
              <a:rPr lang="en-SE" sz="2000" dirty="0">
                <a:solidFill>
                  <a:srgbClr val="2D3B45"/>
                </a:solidFill>
                <a:latin typeface="Lato Extended"/>
              </a:rPr>
              <a:t> )</a:t>
            </a:r>
          </a:p>
          <a:p>
            <a:pPr>
              <a:buSzPct val="100000"/>
              <a:buFont typeface="Wingdings" panose="05000000000000000000" pitchFamily="2" charset="2"/>
              <a:buChar char="v"/>
            </a:pP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6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Time plan</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lnSpcReduction="10000"/>
          </a:bodyPr>
          <a:lstStyle/>
          <a:p>
            <a:pPr marL="0" indent="0">
              <a:buSzPct val="100000"/>
              <a:buNone/>
            </a:pPr>
            <a:r>
              <a:rPr lang="en-GB" sz="2000" b="1" i="0" dirty="0">
                <a:solidFill>
                  <a:schemeClr val="accent1"/>
                </a:solidFill>
                <a:effectLst/>
                <a:latin typeface="Lato Extended"/>
              </a:rPr>
              <a:t>Week 45 (6/11-10/11)</a:t>
            </a:r>
            <a:r>
              <a:rPr lang="en-SE" sz="2000" b="1" i="0" dirty="0">
                <a:solidFill>
                  <a:schemeClr val="accent1"/>
                </a:solidFill>
                <a:effectLst/>
                <a:latin typeface="Lato Extended"/>
              </a:rPr>
              <a:t> : </a:t>
            </a:r>
            <a:r>
              <a:rPr lang="en-SE" sz="2000" b="0" i="0" dirty="0">
                <a:solidFill>
                  <a:srgbClr val="2D3B45"/>
                </a:solidFill>
                <a:effectLst/>
                <a:latin typeface="Lato Extended"/>
              </a:rPr>
              <a:t>Project plan, Project initialization- Git and Jira environment set up, Project web page creation. (</a:t>
            </a:r>
            <a:r>
              <a:rPr lang="en-SE" sz="2000" b="1" i="0" dirty="0">
                <a:solidFill>
                  <a:srgbClr val="00B050"/>
                </a:solidFill>
                <a:effectLst/>
                <a:latin typeface="Lato Extended"/>
              </a:rPr>
              <a:t>Responsible: </a:t>
            </a:r>
            <a:r>
              <a:rPr lang="en-SE" sz="2000" b="0" i="0" dirty="0">
                <a:solidFill>
                  <a:srgbClr val="2D3B45"/>
                </a:solidFill>
                <a:effectLst/>
                <a:latin typeface="Lato Extended"/>
              </a:rPr>
              <a:t>Both Sabuj and Shafi).</a:t>
            </a:r>
          </a:p>
          <a:p>
            <a:pPr marL="0" indent="0">
              <a:buSzPct val="100000"/>
              <a:buNone/>
            </a:pPr>
            <a:r>
              <a:rPr lang="en-GB" sz="2000" b="1" i="0" dirty="0">
                <a:solidFill>
                  <a:schemeClr val="accent1"/>
                </a:solidFill>
                <a:effectLst/>
                <a:latin typeface="Lato Extended"/>
              </a:rPr>
              <a:t>Week 46 (13/11-17/11)</a:t>
            </a:r>
            <a:r>
              <a:rPr lang="en-SE" sz="2000" b="1" i="0" dirty="0">
                <a:solidFill>
                  <a:schemeClr val="accent1"/>
                </a:solidFill>
                <a:effectLst/>
                <a:latin typeface="Lato Extended"/>
              </a:rPr>
              <a:t>: </a:t>
            </a:r>
            <a:r>
              <a:rPr lang="en-SE" sz="2000" dirty="0">
                <a:solidFill>
                  <a:srgbClr val="2D3B45"/>
                </a:solidFill>
                <a:latin typeface="Lato Extended"/>
              </a:rPr>
              <a:t>Database design and implementation. Database connection, Settings environment for site data management.</a:t>
            </a:r>
            <a:r>
              <a:rPr lang="en-SE" sz="2000" b="0" i="0" dirty="0">
                <a:solidFill>
                  <a:srgbClr val="2D3B45"/>
                </a:solidFill>
                <a:effectLst/>
                <a:latin typeface="Lato Extended"/>
              </a:rPr>
              <a:t> (</a:t>
            </a:r>
            <a:r>
              <a:rPr lang="en-SE" sz="2000" b="1" i="0" dirty="0">
                <a:solidFill>
                  <a:srgbClr val="00B050"/>
                </a:solidFill>
                <a:effectLst/>
                <a:latin typeface="Lato Extended"/>
              </a:rPr>
              <a:t>Responsible:</a:t>
            </a:r>
            <a:r>
              <a:rPr lang="en-SE" sz="2000" b="0" i="0" dirty="0">
                <a:solidFill>
                  <a:srgbClr val="2D3B45"/>
                </a:solidFill>
                <a:effectLst/>
                <a:latin typeface="Lato Extended"/>
              </a:rPr>
              <a:t> Both Sabuj and Shafi).</a:t>
            </a:r>
            <a:endParaRPr lang="en-SE" sz="2000" dirty="0">
              <a:solidFill>
                <a:srgbClr val="2D3B45"/>
              </a:solidFill>
              <a:latin typeface="Lato Extended"/>
            </a:endParaRPr>
          </a:p>
          <a:p>
            <a:pPr marL="0" indent="0">
              <a:buSzPct val="100000"/>
              <a:buNone/>
            </a:pPr>
            <a:r>
              <a:rPr lang="en-GB" sz="2000" b="1" i="0" dirty="0">
                <a:solidFill>
                  <a:schemeClr val="accent1"/>
                </a:solidFill>
                <a:effectLst/>
                <a:latin typeface="Lato Extended"/>
              </a:rPr>
              <a:t>Week 47 (20/11-24/11)</a:t>
            </a:r>
            <a:r>
              <a:rPr lang="en-SE" sz="2000" b="1" i="0" dirty="0">
                <a:solidFill>
                  <a:schemeClr val="accent1"/>
                </a:solidFill>
                <a:effectLst/>
                <a:latin typeface="Lato Extended"/>
              </a:rPr>
              <a:t> and </a:t>
            </a:r>
            <a:r>
              <a:rPr lang="en-GB" sz="2000" b="1" i="0" dirty="0">
                <a:solidFill>
                  <a:srgbClr val="A50021"/>
                </a:solidFill>
                <a:effectLst/>
                <a:latin typeface="Lato Extended"/>
              </a:rPr>
              <a:t>Week 48 (27/11-1/12) </a:t>
            </a:r>
            <a:r>
              <a:rPr lang="en-SE" sz="2000" b="1" i="0" dirty="0">
                <a:solidFill>
                  <a:schemeClr val="accent1"/>
                </a:solidFill>
                <a:effectLst/>
                <a:latin typeface="Lato Extended"/>
              </a:rPr>
              <a:t>: </a:t>
            </a:r>
            <a:r>
              <a:rPr lang="en-SE" sz="2000" i="0" dirty="0">
                <a:solidFill>
                  <a:srgbClr val="2D3B45"/>
                </a:solidFill>
                <a:effectLst/>
                <a:latin typeface="Lato Extended"/>
              </a:rPr>
              <a:t>User registration, login and data translation. This include both UI design and backend coding</a:t>
            </a:r>
            <a:r>
              <a:rPr lang="en-SE" sz="2000" b="0" i="0" dirty="0">
                <a:solidFill>
                  <a:srgbClr val="2D3B45"/>
                </a:solidFill>
                <a:effectLst/>
                <a:latin typeface="Lato Extended"/>
              </a:rPr>
              <a:t> (</a:t>
            </a:r>
            <a:r>
              <a:rPr lang="en-SE" sz="2000" b="1" i="0" dirty="0">
                <a:solidFill>
                  <a:srgbClr val="00B050"/>
                </a:solidFill>
                <a:effectLst/>
                <a:latin typeface="Lato Extended"/>
              </a:rPr>
              <a:t>Responsible:</a:t>
            </a:r>
            <a:r>
              <a:rPr lang="en-SE" sz="2000" b="0" i="0" dirty="0">
                <a:solidFill>
                  <a:srgbClr val="2D3B45"/>
                </a:solidFill>
                <a:effectLst/>
                <a:latin typeface="Lato Extended"/>
              </a:rPr>
              <a:t> Sabuj).</a:t>
            </a:r>
          </a:p>
          <a:p>
            <a:pPr marL="0" indent="0">
              <a:buSzPct val="100000"/>
              <a:buNone/>
            </a:pPr>
            <a:r>
              <a:rPr lang="en-SE" sz="2000" i="0" dirty="0">
                <a:solidFill>
                  <a:srgbClr val="2D3B45"/>
                </a:solidFill>
                <a:effectLst/>
                <a:latin typeface="Lato Extended"/>
              </a:rPr>
              <a:t>Product, product category, data Information . This include both UI design and backend coding.</a:t>
            </a:r>
            <a:r>
              <a:rPr lang="en-SE" sz="2000" b="0" i="0" dirty="0">
                <a:solidFill>
                  <a:srgbClr val="2D3B45"/>
                </a:solidFill>
                <a:effectLst/>
                <a:latin typeface="Lato Extended"/>
              </a:rPr>
              <a:t> (</a:t>
            </a:r>
            <a:r>
              <a:rPr lang="en-SE" sz="2000" b="1" i="0" dirty="0">
                <a:solidFill>
                  <a:srgbClr val="00B050"/>
                </a:solidFill>
                <a:effectLst/>
                <a:latin typeface="Lato Extended"/>
              </a:rPr>
              <a:t>Responsible:</a:t>
            </a:r>
            <a:r>
              <a:rPr lang="en-SE" sz="2000" b="0" i="0" dirty="0">
                <a:solidFill>
                  <a:srgbClr val="2D3B45"/>
                </a:solidFill>
                <a:effectLst/>
                <a:latin typeface="Lato Extended"/>
              </a:rPr>
              <a:t> Shafi).</a:t>
            </a:r>
          </a:p>
          <a:p>
            <a:pPr marL="0" indent="0">
              <a:buSzPct val="100000"/>
              <a:buNone/>
            </a:pPr>
            <a:r>
              <a:rPr lang="en-GB" sz="2000" b="1" i="0" dirty="0">
                <a:solidFill>
                  <a:srgbClr val="A50021"/>
                </a:solidFill>
                <a:effectLst/>
                <a:latin typeface="Lato Extended"/>
              </a:rPr>
              <a:t>Week 49 (4/12-8/12)</a:t>
            </a:r>
            <a:r>
              <a:rPr lang="en-SE" sz="2000" b="1" i="0" dirty="0">
                <a:solidFill>
                  <a:srgbClr val="A50021"/>
                </a:solidFill>
                <a:effectLst/>
                <a:latin typeface="Lato Extended"/>
              </a:rPr>
              <a:t> and </a:t>
            </a:r>
            <a:r>
              <a:rPr lang="en-GB" sz="2000" b="1" i="0" dirty="0">
                <a:solidFill>
                  <a:srgbClr val="A50021"/>
                </a:solidFill>
                <a:effectLst/>
                <a:latin typeface="Lato Extended"/>
              </a:rPr>
              <a:t>Week 50 (11/12-15/12)</a:t>
            </a:r>
            <a:r>
              <a:rPr lang="en-SE" sz="2000" b="1" i="0" dirty="0">
                <a:solidFill>
                  <a:srgbClr val="A50021"/>
                </a:solidFill>
                <a:effectLst/>
                <a:latin typeface="Lato Extended"/>
              </a:rPr>
              <a:t>: </a:t>
            </a:r>
            <a:r>
              <a:rPr lang="en-SE" sz="2000" i="0" dirty="0">
                <a:solidFill>
                  <a:schemeClr val="tx1"/>
                </a:solidFill>
                <a:effectLst/>
                <a:latin typeface="Lato Extended"/>
              </a:rPr>
              <a:t>Draft report(</a:t>
            </a:r>
            <a:r>
              <a:rPr lang="en-SE" sz="2000" b="1" i="0" dirty="0">
                <a:solidFill>
                  <a:srgbClr val="00B050"/>
                </a:solidFill>
                <a:effectLst/>
                <a:latin typeface="Lato Extended"/>
              </a:rPr>
              <a:t>Responsible:</a:t>
            </a:r>
            <a:r>
              <a:rPr lang="en-SE" sz="2000" b="0" i="0" dirty="0">
                <a:solidFill>
                  <a:srgbClr val="2D3B45"/>
                </a:solidFill>
                <a:effectLst/>
                <a:latin typeface="Lato Extended"/>
              </a:rPr>
              <a:t> Sabuj and Shafi</a:t>
            </a:r>
            <a:r>
              <a:rPr lang="en-SE" sz="2000" i="0" dirty="0">
                <a:solidFill>
                  <a:schemeClr val="tx1"/>
                </a:solidFill>
                <a:effectLst/>
                <a:latin typeface="Lato Extended"/>
              </a:rPr>
              <a:t>)</a:t>
            </a:r>
          </a:p>
          <a:p>
            <a:pPr marL="0" indent="0">
              <a:buSzPct val="100000"/>
              <a:buNone/>
            </a:pPr>
            <a:r>
              <a:rPr lang="en-SE" sz="2000" b="0" i="0" dirty="0">
                <a:solidFill>
                  <a:srgbClr val="2D3B45"/>
                </a:solidFill>
                <a:effectLst/>
                <a:latin typeface="Lato Extended"/>
              </a:rPr>
              <a:t>Order, price and availability (</a:t>
            </a:r>
            <a:r>
              <a:rPr lang="en-SE" sz="2000" b="1" i="0" dirty="0">
                <a:solidFill>
                  <a:srgbClr val="00B050"/>
                </a:solidFill>
                <a:effectLst/>
                <a:latin typeface="Lato Extended"/>
              </a:rPr>
              <a:t>Responsible:</a:t>
            </a:r>
            <a:r>
              <a:rPr lang="en-SE" sz="2000" b="0" i="0" dirty="0">
                <a:solidFill>
                  <a:srgbClr val="2D3B45"/>
                </a:solidFill>
                <a:effectLst/>
                <a:latin typeface="Lato Extended"/>
              </a:rPr>
              <a:t> Shafi)</a:t>
            </a:r>
          </a:p>
          <a:p>
            <a:pPr marL="0" indent="0">
              <a:buSzPct val="100000"/>
              <a:buNone/>
            </a:pPr>
            <a:r>
              <a:rPr lang="en-SE" sz="2000" dirty="0">
                <a:solidFill>
                  <a:srgbClr val="2D3B45"/>
                </a:solidFill>
                <a:latin typeface="Lato Extended"/>
              </a:rPr>
              <a:t>Order management</a:t>
            </a:r>
            <a:r>
              <a:rPr lang="en-SE" sz="2000" b="0" i="0" dirty="0">
                <a:solidFill>
                  <a:srgbClr val="2D3B45"/>
                </a:solidFill>
                <a:effectLst/>
                <a:latin typeface="Lato Extended"/>
              </a:rPr>
              <a:t> (</a:t>
            </a:r>
            <a:r>
              <a:rPr lang="en-SE" sz="2000" b="1" i="0" dirty="0">
                <a:solidFill>
                  <a:srgbClr val="00B050"/>
                </a:solidFill>
                <a:effectLst/>
                <a:latin typeface="Lato Extended"/>
              </a:rPr>
              <a:t>Responsible:</a:t>
            </a:r>
            <a:r>
              <a:rPr lang="en-SE" sz="2000" b="0" i="0" dirty="0">
                <a:solidFill>
                  <a:srgbClr val="2D3B45"/>
                </a:solidFill>
                <a:effectLst/>
                <a:latin typeface="Lato Extended"/>
              </a:rPr>
              <a:t> Sabuj)</a:t>
            </a:r>
          </a:p>
          <a:p>
            <a:pPr marL="0" indent="0">
              <a:buSzPct val="100000"/>
              <a:buNone/>
            </a:pPr>
            <a:endParaRPr lang="en-SE" sz="2000" i="0" dirty="0">
              <a:solidFill>
                <a:schemeClr val="accent1"/>
              </a:solidFill>
              <a:effectLst/>
              <a:latin typeface="Lato Extended"/>
            </a:endParaRPr>
          </a:p>
          <a:p>
            <a:pPr marL="0" indent="0">
              <a:buSzPct val="100000"/>
              <a:buNone/>
            </a:pPr>
            <a:endParaRPr lang="en-SE" sz="2000" dirty="0">
              <a:solidFill>
                <a:srgbClr val="2D3B45"/>
              </a:solidFill>
              <a:latin typeface="Lato Extended"/>
            </a:endParaRPr>
          </a:p>
          <a:p>
            <a:pPr>
              <a:buSzPct val="100000"/>
              <a:buFont typeface="Wingdings" panose="05000000000000000000" pitchFamily="2" charset="2"/>
              <a:buChar char="v"/>
            </a:pP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29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F95C-3DB0-20FC-B684-BD77F7782E2D}"/>
              </a:ext>
            </a:extLst>
          </p:cNvPr>
          <p:cNvSpPr>
            <a:spLocks noGrp="1"/>
          </p:cNvSpPr>
          <p:nvPr>
            <p:ph type="title"/>
          </p:nvPr>
        </p:nvSpPr>
        <p:spPr/>
        <p:txBody>
          <a:bodyPr/>
          <a:lstStyle/>
          <a:p>
            <a:pPr algn="ctr"/>
            <a:r>
              <a:rPr lang="en-SE" b="1" dirty="0">
                <a:latin typeface="Times New Roman" panose="02020603050405020304" pitchFamily="18" charset="0"/>
                <a:cs typeface="Times New Roman" panose="02020603050405020304" pitchFamily="18" charset="0"/>
              </a:rPr>
              <a:t>Time plan</a:t>
            </a:r>
          </a:p>
        </p:txBody>
      </p:sp>
      <p:sp>
        <p:nvSpPr>
          <p:cNvPr id="3" name="Content Placeholder 2">
            <a:extLst>
              <a:ext uri="{FF2B5EF4-FFF2-40B4-BE49-F238E27FC236}">
                <a16:creationId xmlns:a16="http://schemas.microsoft.com/office/drawing/2014/main" id="{FED5D92F-DA00-A4F5-4006-D1E13371406C}"/>
              </a:ext>
            </a:extLst>
          </p:cNvPr>
          <p:cNvSpPr>
            <a:spLocks noGrp="1"/>
          </p:cNvSpPr>
          <p:nvPr>
            <p:ph idx="1"/>
          </p:nvPr>
        </p:nvSpPr>
        <p:spPr>
          <a:xfrm>
            <a:off x="551637" y="2468032"/>
            <a:ext cx="11326135" cy="4159012"/>
          </a:xfrm>
          <a:solidFill>
            <a:schemeClr val="bg1"/>
          </a:solidFill>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SzPct val="100000"/>
              <a:buNone/>
            </a:pPr>
            <a:r>
              <a:rPr lang="en-GB" sz="2000" b="1" i="0" dirty="0">
                <a:solidFill>
                  <a:schemeClr val="accent1"/>
                </a:solidFill>
                <a:effectLst/>
                <a:latin typeface="Lato Extended"/>
              </a:rPr>
              <a:t>Week 51 (18/12-22/12)</a:t>
            </a:r>
            <a:r>
              <a:rPr lang="en-SE" sz="2000" b="1" i="0" dirty="0">
                <a:solidFill>
                  <a:schemeClr val="accent1"/>
                </a:solidFill>
                <a:effectLst/>
                <a:latin typeface="Lato Extended"/>
              </a:rPr>
              <a:t> : User management </a:t>
            </a:r>
            <a:r>
              <a:rPr lang="en-SE" sz="2000" b="0" i="0" dirty="0">
                <a:solidFill>
                  <a:srgbClr val="2D3B45"/>
                </a:solidFill>
                <a:effectLst/>
                <a:latin typeface="Lato Extended"/>
              </a:rPr>
              <a:t>(</a:t>
            </a:r>
            <a:r>
              <a:rPr lang="en-SE" sz="2000" b="1" i="0" dirty="0">
                <a:solidFill>
                  <a:srgbClr val="00B050"/>
                </a:solidFill>
                <a:effectLst/>
                <a:latin typeface="Lato Extended"/>
              </a:rPr>
              <a:t>Responsible: </a:t>
            </a:r>
            <a:r>
              <a:rPr lang="en-SE" sz="2000" b="0" i="0" dirty="0">
                <a:solidFill>
                  <a:srgbClr val="2D3B45"/>
                </a:solidFill>
                <a:effectLst/>
                <a:latin typeface="Lato Extended"/>
              </a:rPr>
              <a:t>Both Sabuj and Shafi).</a:t>
            </a:r>
          </a:p>
          <a:p>
            <a:pPr marL="0" indent="0">
              <a:buSzPct val="100000"/>
              <a:buNone/>
            </a:pPr>
            <a:r>
              <a:rPr lang="en-GB" sz="2000" b="1" i="0" dirty="0">
                <a:solidFill>
                  <a:srgbClr val="C00000"/>
                </a:solidFill>
                <a:effectLst/>
                <a:latin typeface="Lato Extended"/>
              </a:rPr>
              <a:t>Week 2 (8/1-12/1)</a:t>
            </a:r>
            <a:r>
              <a:rPr lang="en-SE" sz="2000" b="1" i="0" dirty="0">
                <a:solidFill>
                  <a:srgbClr val="C00000"/>
                </a:solidFill>
                <a:effectLst/>
                <a:latin typeface="Lato Extended"/>
              </a:rPr>
              <a:t>: </a:t>
            </a:r>
            <a:r>
              <a:rPr lang="en-SE" sz="2000" b="0" i="0" dirty="0">
                <a:solidFill>
                  <a:srgbClr val="2D3B45"/>
                </a:solidFill>
                <a:effectLst/>
                <a:latin typeface="Lato Extended"/>
              </a:rPr>
              <a:t>Final report and little inventory(</a:t>
            </a:r>
            <a:r>
              <a:rPr lang="en-SE" sz="2000" b="1" i="0" dirty="0">
                <a:solidFill>
                  <a:srgbClr val="00B050"/>
                </a:solidFill>
                <a:effectLst/>
                <a:latin typeface="Lato Extended"/>
              </a:rPr>
              <a:t>Responsible: </a:t>
            </a:r>
            <a:r>
              <a:rPr lang="en-SE" sz="2000" b="0" i="0" dirty="0">
                <a:solidFill>
                  <a:srgbClr val="2D3B45"/>
                </a:solidFill>
                <a:effectLst/>
                <a:latin typeface="Lato Extended"/>
              </a:rPr>
              <a:t>Both Sabuj and Shafi).</a:t>
            </a:r>
          </a:p>
          <a:p>
            <a:pPr marL="0" indent="0">
              <a:buSzPct val="100000"/>
              <a:buNone/>
            </a:pPr>
            <a:endParaRPr lang="en-SE" sz="2000" b="0" i="0" dirty="0">
              <a:solidFill>
                <a:srgbClr val="2D3B45"/>
              </a:solidFill>
              <a:effectLst/>
              <a:latin typeface="Lato Extended"/>
            </a:endParaRPr>
          </a:p>
          <a:p>
            <a:pPr marL="0" indent="0">
              <a:buSzPct val="100000"/>
              <a:buNone/>
            </a:pPr>
            <a:endParaRPr lang="en-SE" sz="2000" b="0" i="0" dirty="0">
              <a:solidFill>
                <a:srgbClr val="2D3B45"/>
              </a:solidFill>
              <a:effectLst/>
              <a:latin typeface="Lato Extended"/>
            </a:endParaRPr>
          </a:p>
          <a:p>
            <a:pPr marL="0" indent="0">
              <a:buSzPct val="100000"/>
              <a:buNone/>
            </a:pPr>
            <a:endParaRPr lang="en-SE" sz="2000" i="0" dirty="0">
              <a:solidFill>
                <a:schemeClr val="accent1"/>
              </a:solidFill>
              <a:effectLst/>
              <a:latin typeface="Lato Extended"/>
            </a:endParaRPr>
          </a:p>
          <a:p>
            <a:pPr marL="0" indent="0">
              <a:buSzPct val="100000"/>
              <a:buNone/>
            </a:pPr>
            <a:endParaRPr lang="en-SE" sz="2000" dirty="0">
              <a:solidFill>
                <a:srgbClr val="2D3B45"/>
              </a:solidFill>
              <a:latin typeface="Lato Extended"/>
            </a:endParaRPr>
          </a:p>
          <a:p>
            <a:pPr>
              <a:buSzPct val="100000"/>
              <a:buFont typeface="Wingdings" panose="05000000000000000000" pitchFamily="2" charset="2"/>
              <a:buChar char="v"/>
            </a:pPr>
            <a:endParaRPr lang="en-SE"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v"/>
            </a:pPr>
            <a:endParaRPr lang="en-SE"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9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1464</TotalTime>
  <Words>682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Century Gothic</vt:lpstr>
      <vt:lpstr>Lato Extended</vt:lpstr>
      <vt:lpstr>Satoshi</vt:lpstr>
      <vt:lpstr>Times New Roman</vt:lpstr>
      <vt:lpstr>Wingdings</vt:lpstr>
      <vt:lpstr>Wingdings 3</vt:lpstr>
      <vt:lpstr>Ion Boardroom</vt:lpstr>
      <vt:lpstr>Project Plan (1DL650 11026)</vt:lpstr>
      <vt:lpstr>Project Group Details </vt:lpstr>
      <vt:lpstr>Multi vendor marketing</vt:lpstr>
      <vt:lpstr>Purpose and description</vt:lpstr>
      <vt:lpstr>Motivation</vt:lpstr>
      <vt:lpstr>Existing software</vt:lpstr>
      <vt:lpstr>Implementation and technology</vt:lpstr>
      <vt:lpstr>Time plan</vt:lpstr>
      <vt:lpstr>Time plan</vt:lpstr>
      <vt:lpstr>Thanks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 Miah</dc:creator>
  <cp:lastModifiedBy>Shafi Miah</cp:lastModifiedBy>
  <cp:revision>58</cp:revision>
  <dcterms:created xsi:type="dcterms:W3CDTF">2022-09-11T15:05:56Z</dcterms:created>
  <dcterms:modified xsi:type="dcterms:W3CDTF">2023-11-07T20:55:21Z</dcterms:modified>
</cp:coreProperties>
</file>