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EE57C75-D41E-441D-94FB-10A20713DE06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12/31/20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F84CAD-6309-4B42-A325-694F44EE0BAA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0B1FD0-D0F2-4BC9-8360-0111EF2C4F99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12/31/20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B22A5B-966C-4F9F-B0A1-7C947102F2C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빅데이터 수집시스템 개발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김남현</a:t>
            </a:r>
            <a:endParaRPr b="0" lang="en-US" sz="2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네이버 실시간 검색어 수집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356400" y="2268000"/>
            <a:ext cx="2701440" cy="146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파이참코드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86" name="그림 4" descr=""/>
          <p:cNvPicPr/>
          <p:nvPr/>
        </p:nvPicPr>
        <p:blipFill>
          <a:blip r:embed="rId1"/>
          <a:stretch/>
        </p:blipFill>
        <p:spPr>
          <a:xfrm>
            <a:off x="770040" y="1512000"/>
            <a:ext cx="8586360" cy="47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78280" y="1193040"/>
            <a:ext cx="30337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코드를 입력 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그 후 지정한 위치에 디렉터리가 생성이 되고 그 안에 수집된 데이터가 생성된다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디렉터리 생성 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수집된 데이터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최종본 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88" name="그림 3" descr=""/>
          <p:cNvPicPr/>
          <p:nvPr/>
        </p:nvPicPr>
        <p:blipFill>
          <a:blip r:embed="rId1"/>
          <a:stretch/>
        </p:blipFill>
        <p:spPr>
          <a:xfrm>
            <a:off x="3456000" y="1008000"/>
            <a:ext cx="7027560" cy="1218240"/>
          </a:xfrm>
          <a:prstGeom prst="rect">
            <a:avLst/>
          </a:prstGeom>
          <a:ln>
            <a:noFill/>
          </a:ln>
        </p:spPr>
      </p:pic>
      <p:pic>
        <p:nvPicPr>
          <p:cNvPr id="89" name="그림 7" descr=""/>
          <p:cNvPicPr/>
          <p:nvPr/>
        </p:nvPicPr>
        <p:blipFill>
          <a:blip r:embed="rId2"/>
          <a:stretch/>
        </p:blipFill>
        <p:spPr>
          <a:xfrm>
            <a:off x="3456000" y="4104000"/>
            <a:ext cx="6684120" cy="510840"/>
          </a:xfrm>
          <a:prstGeom prst="rect">
            <a:avLst/>
          </a:prstGeom>
          <a:ln>
            <a:noFill/>
          </a:ln>
        </p:spPr>
      </p:pic>
      <p:pic>
        <p:nvPicPr>
          <p:cNvPr id="90" name="그림 9" descr=""/>
          <p:cNvPicPr/>
          <p:nvPr/>
        </p:nvPicPr>
        <p:blipFill>
          <a:blip r:embed="rId3"/>
          <a:stretch/>
        </p:blipFill>
        <p:spPr>
          <a:xfrm>
            <a:off x="3498120" y="2736000"/>
            <a:ext cx="6653880" cy="779760"/>
          </a:xfrm>
          <a:prstGeom prst="rect">
            <a:avLst/>
          </a:prstGeom>
          <a:ln>
            <a:noFill/>
          </a:ln>
        </p:spPr>
      </p:pic>
      <p:pic>
        <p:nvPicPr>
          <p:cNvPr id="91" name="그림 11" descr=""/>
          <p:cNvPicPr/>
          <p:nvPr/>
        </p:nvPicPr>
        <p:blipFill>
          <a:blip r:embed="rId4"/>
          <a:stretch/>
        </p:blipFill>
        <p:spPr>
          <a:xfrm>
            <a:off x="3456000" y="5184000"/>
            <a:ext cx="655524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분 마다 한번 데이터 수집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72360" y="1574280"/>
            <a:ext cx="3213360" cy="108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아래의 명령어를 입력을 하여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분마다 데이터를 수집을 할 수 있도록 설정하여 준다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4" name="그림 4" descr=""/>
          <p:cNvPicPr/>
          <p:nvPr/>
        </p:nvPicPr>
        <p:blipFill>
          <a:blip r:embed="rId1"/>
          <a:stretch/>
        </p:blipFill>
        <p:spPr>
          <a:xfrm>
            <a:off x="6192000" y="4624200"/>
            <a:ext cx="2790720" cy="199800"/>
          </a:xfrm>
          <a:prstGeom prst="rect">
            <a:avLst/>
          </a:prstGeom>
          <a:ln>
            <a:noFill/>
          </a:ln>
        </p:spPr>
      </p:pic>
      <p:pic>
        <p:nvPicPr>
          <p:cNvPr id="95" name="그림 6" descr=""/>
          <p:cNvPicPr/>
          <p:nvPr/>
        </p:nvPicPr>
        <p:blipFill>
          <a:blip r:embed="rId2"/>
          <a:stretch/>
        </p:blipFill>
        <p:spPr>
          <a:xfrm>
            <a:off x="5810760" y="2736000"/>
            <a:ext cx="5277240" cy="1323720"/>
          </a:xfrm>
          <a:prstGeom prst="rect">
            <a:avLst/>
          </a:prstGeom>
          <a:ln>
            <a:noFill/>
          </a:ln>
        </p:spPr>
      </p:pic>
      <p:pic>
        <p:nvPicPr>
          <p:cNvPr id="96" name="그림 10" descr=""/>
          <p:cNvPicPr/>
          <p:nvPr/>
        </p:nvPicPr>
        <p:blipFill>
          <a:blip r:embed="rId3"/>
          <a:stretch/>
        </p:blipFill>
        <p:spPr>
          <a:xfrm>
            <a:off x="838080" y="2778840"/>
            <a:ext cx="4600800" cy="386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36040" y="181440"/>
            <a:ext cx="10515240" cy="95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8" name="그림 4" descr=""/>
          <p:cNvPicPr/>
          <p:nvPr/>
        </p:nvPicPr>
        <p:blipFill>
          <a:blip r:embed="rId1"/>
          <a:stretch/>
        </p:blipFill>
        <p:spPr>
          <a:xfrm>
            <a:off x="5832000" y="2567880"/>
            <a:ext cx="6192000" cy="312120"/>
          </a:xfrm>
          <a:prstGeom prst="rect">
            <a:avLst/>
          </a:prstGeom>
          <a:ln>
            <a:noFill/>
          </a:ln>
        </p:spPr>
      </p:pic>
      <p:pic>
        <p:nvPicPr>
          <p:cNvPr id="99" name="그림 6" descr=""/>
          <p:cNvPicPr/>
          <p:nvPr/>
        </p:nvPicPr>
        <p:blipFill>
          <a:blip r:embed="rId2"/>
          <a:stretch/>
        </p:blipFill>
        <p:spPr>
          <a:xfrm>
            <a:off x="6264000" y="3494160"/>
            <a:ext cx="4680000" cy="2607480"/>
          </a:xfrm>
          <a:prstGeom prst="rect">
            <a:avLst/>
          </a:prstGeom>
          <a:ln>
            <a:noFill/>
          </a:ln>
        </p:spPr>
      </p:pic>
      <p:pic>
        <p:nvPicPr>
          <p:cNvPr id="100" name="그림 10" descr=""/>
          <p:cNvPicPr/>
          <p:nvPr/>
        </p:nvPicPr>
        <p:blipFill>
          <a:blip r:embed="rId3"/>
          <a:stretch/>
        </p:blipFill>
        <p:spPr>
          <a:xfrm>
            <a:off x="1008000" y="864000"/>
            <a:ext cx="4600800" cy="550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전국 날씨 데이터 수집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430040" y="442800"/>
            <a:ext cx="3995280" cy="774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날씨데이터 코드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3" name="그림 4" descr=""/>
          <p:cNvPicPr/>
          <p:nvPr/>
        </p:nvPicPr>
        <p:blipFill>
          <a:blip r:embed="rId1"/>
          <a:stretch/>
        </p:blipFill>
        <p:spPr>
          <a:xfrm>
            <a:off x="766440" y="1295640"/>
            <a:ext cx="9954360" cy="546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4" descr=""/>
          <p:cNvPicPr/>
          <p:nvPr/>
        </p:nvPicPr>
        <p:blipFill>
          <a:blip r:embed="rId1"/>
          <a:stretch/>
        </p:blipFill>
        <p:spPr>
          <a:xfrm>
            <a:off x="648000" y="2016000"/>
            <a:ext cx="4766760" cy="719640"/>
          </a:xfrm>
          <a:prstGeom prst="rect">
            <a:avLst/>
          </a:prstGeom>
          <a:ln>
            <a:noFill/>
          </a:ln>
        </p:spPr>
      </p:pic>
      <p:pic>
        <p:nvPicPr>
          <p:cNvPr id="105" name="그림 6" descr=""/>
          <p:cNvPicPr/>
          <p:nvPr/>
        </p:nvPicPr>
        <p:blipFill>
          <a:blip r:embed="rId2"/>
          <a:stretch/>
        </p:blipFill>
        <p:spPr>
          <a:xfrm>
            <a:off x="466920" y="3393000"/>
            <a:ext cx="5005080" cy="495000"/>
          </a:xfrm>
          <a:prstGeom prst="rect">
            <a:avLst/>
          </a:prstGeom>
          <a:ln>
            <a:noFill/>
          </a:ln>
        </p:spPr>
      </p:pic>
      <p:pic>
        <p:nvPicPr>
          <p:cNvPr id="106" name="그림 10" descr=""/>
          <p:cNvPicPr/>
          <p:nvPr/>
        </p:nvPicPr>
        <p:blipFill>
          <a:blip r:embed="rId3"/>
          <a:stretch/>
        </p:blipFill>
        <p:spPr>
          <a:xfrm>
            <a:off x="432000" y="4608000"/>
            <a:ext cx="5115960" cy="432000"/>
          </a:xfrm>
          <a:prstGeom prst="rect">
            <a:avLst/>
          </a:prstGeom>
          <a:ln>
            <a:noFill/>
          </a:ln>
        </p:spPr>
      </p:pic>
      <p:pic>
        <p:nvPicPr>
          <p:cNvPr id="107" name="그림 12" descr=""/>
          <p:cNvPicPr/>
          <p:nvPr/>
        </p:nvPicPr>
        <p:blipFill>
          <a:blip r:embed="rId4"/>
          <a:stretch/>
        </p:blipFill>
        <p:spPr>
          <a:xfrm>
            <a:off x="504000" y="5651280"/>
            <a:ext cx="4638960" cy="396720"/>
          </a:xfrm>
          <a:prstGeom prst="rect">
            <a:avLst/>
          </a:prstGeom>
          <a:ln>
            <a:noFill/>
          </a:ln>
        </p:spPr>
      </p:pic>
      <p:pic>
        <p:nvPicPr>
          <p:cNvPr id="108" name="그림 14" descr=""/>
          <p:cNvPicPr/>
          <p:nvPr/>
        </p:nvPicPr>
        <p:blipFill>
          <a:blip r:embed="rId5"/>
          <a:stretch/>
        </p:blipFill>
        <p:spPr>
          <a:xfrm>
            <a:off x="5931000" y="728280"/>
            <a:ext cx="5607000" cy="584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시간 마다 한번씩 실행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72400" y="3702960"/>
            <a:ext cx="4698000" cy="1971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Python3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로 실행한 데이터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시간마다 한번씩 실행하기 위해서 매시간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10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분마다 데이터를 출력을 하도록 코드를 입력하였습니다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</a:rPr>
              <a:t>.     </a:t>
            </a:r>
            <a:endParaRPr b="0" lang="ko-KR" sz="12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1" name="그림 4" descr=""/>
          <p:cNvPicPr/>
          <p:nvPr/>
        </p:nvPicPr>
        <p:blipFill>
          <a:blip r:embed="rId1"/>
          <a:stretch/>
        </p:blipFill>
        <p:spPr>
          <a:xfrm>
            <a:off x="550080" y="4460040"/>
            <a:ext cx="5785920" cy="435960"/>
          </a:xfrm>
          <a:prstGeom prst="rect">
            <a:avLst/>
          </a:prstGeom>
          <a:ln>
            <a:noFill/>
          </a:ln>
        </p:spPr>
      </p:pic>
      <p:pic>
        <p:nvPicPr>
          <p:cNvPr id="112" name="그림 6" descr=""/>
          <p:cNvPicPr/>
          <p:nvPr/>
        </p:nvPicPr>
        <p:blipFill>
          <a:blip r:embed="rId2"/>
          <a:stretch/>
        </p:blipFill>
        <p:spPr>
          <a:xfrm>
            <a:off x="5827320" y="2664000"/>
            <a:ext cx="6364800" cy="421200"/>
          </a:xfrm>
          <a:prstGeom prst="rect">
            <a:avLst/>
          </a:prstGeom>
          <a:ln>
            <a:noFill/>
          </a:ln>
        </p:spPr>
      </p:pic>
      <p:pic>
        <p:nvPicPr>
          <p:cNvPr id="113" name="그림 7" descr=""/>
          <p:cNvPicPr/>
          <p:nvPr/>
        </p:nvPicPr>
        <p:blipFill>
          <a:blip r:embed="rId3"/>
          <a:stretch/>
        </p:blipFill>
        <p:spPr>
          <a:xfrm>
            <a:off x="410760" y="2376000"/>
            <a:ext cx="5277240" cy="1323720"/>
          </a:xfrm>
          <a:prstGeom prst="rect">
            <a:avLst/>
          </a:prstGeom>
          <a:ln>
            <a:noFill/>
          </a:ln>
        </p:spPr>
      </p:pic>
      <p:sp>
        <p:nvSpPr>
          <p:cNvPr id="114" name="Line 3"/>
          <p:cNvSpPr/>
          <p:nvPr/>
        </p:nvSpPr>
        <p:spPr>
          <a:xfrm>
            <a:off x="6872400" y="2903760"/>
            <a:ext cx="47440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4"/>
          <p:cNvSpPr/>
          <p:nvPr/>
        </p:nvSpPr>
        <p:spPr>
          <a:xfrm>
            <a:off x="6872400" y="2903760"/>
            <a:ext cx="0" cy="1569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5"/>
          <p:cNvSpPr/>
          <p:nvPr/>
        </p:nvSpPr>
        <p:spPr>
          <a:xfrm>
            <a:off x="11613600" y="2913480"/>
            <a:ext cx="0" cy="157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6"/>
          <p:cNvSpPr/>
          <p:nvPr/>
        </p:nvSpPr>
        <p:spPr>
          <a:xfrm>
            <a:off x="6865560" y="3056040"/>
            <a:ext cx="47440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Neat_Office/6.2.8.2$Windows_x86 LibreOffice_project/</Application>
  <Words>131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2020-12-31T00:49:33Z</dcterms:created>
  <dc:creator>정 유락</dc:creator>
  <dc:description/>
  <dc:language>ko-KR</dc:language>
  <cp:lastModifiedBy/>
  <dcterms:modified xsi:type="dcterms:W3CDTF">2020-12-31T11:21:58Z</dcterms:modified>
  <cp:revision>9</cp:revision>
  <dc:subject/>
  <dc:title>빅데이터 수집시스템 개발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