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9" r:id="rId3"/>
    <p:sldId id="304" r:id="rId4"/>
    <p:sldId id="303" r:id="rId5"/>
    <p:sldId id="305" r:id="rId6"/>
    <p:sldId id="306" r:id="rId7"/>
    <p:sldId id="307" r:id="rId8"/>
    <p:sldId id="308" r:id="rId9"/>
    <p:sldId id="310" r:id="rId10"/>
    <p:sldId id="311" r:id="rId11"/>
    <p:sldId id="309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</p:sldIdLst>
  <p:sldSz cx="9144000" cy="5143500" type="screen16x9"/>
  <p:notesSz cx="6858000" cy="9144000"/>
  <p:embeddedFontLst>
    <p:embeddedFont>
      <p:font typeface="Nunito Sans ExtraBold" panose="020B0604020202020204" charset="0"/>
      <p:bold r:id="rId26"/>
      <p:boldItalic r:id="rId27"/>
    </p:embeddedFont>
    <p:embeddedFont>
      <p:font typeface="Nunito Sans Black" panose="020B0604020202020204" charset="0"/>
      <p:bold r:id="rId28"/>
      <p:boldItalic r:id="rId29"/>
    </p:embeddedFont>
    <p:embeddedFont>
      <p:font typeface="Roboto Slab Regular" panose="020B0604020202020204" charset="0"/>
      <p:regular r:id="rId30"/>
      <p:bold r:id="rId31"/>
    </p:embeddedFont>
    <p:embeddedFont>
      <p:font typeface="Squada One" panose="020B0604020202020204" charset="0"/>
      <p:regular r:id="rId32"/>
    </p:embeddedFont>
    <p:embeddedFont>
      <p:font typeface="Nunito Sans SemiBold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140406-93CB-4143-855A-CCFCE338595A}">
  <a:tblStyle styleId="{FC140406-93CB-4143-855A-CCFCE33859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400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75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25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99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61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740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806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94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164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727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52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17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95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445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00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743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22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76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35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57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41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73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27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18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1232914" y="628329"/>
            <a:ext cx="6634500" cy="55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3600" b="0" dirty="0" err="1"/>
              <a:t>Group</a:t>
            </a:r>
            <a:r>
              <a:rPr lang="es-ES" sz="3600" b="0" dirty="0"/>
              <a:t> 3: Mini Project</a:t>
            </a:r>
            <a:endParaRPr sz="3600" b="0" dirty="0"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"/>
          </p:nvPr>
        </p:nvSpPr>
        <p:spPr>
          <a:xfrm>
            <a:off x="2750250" y="1283256"/>
            <a:ext cx="3643500" cy="3931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: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Google Shape;551;p47">
            <a:extLst>
              <a:ext uri="{FF2B5EF4-FFF2-40B4-BE49-F238E27FC236}">
                <a16:creationId xmlns:a16="http://schemas.microsoft.com/office/drawing/2014/main" xmlns="" id="{0A6D9F97-C9DD-55AB-6EF7-39B588FE6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60625"/>
              </p:ext>
            </p:extLst>
          </p:nvPr>
        </p:nvGraphicFramePr>
        <p:xfrm>
          <a:off x="2663557" y="1774303"/>
          <a:ext cx="3773214" cy="1692165"/>
        </p:xfrm>
        <a:graphic>
          <a:graphicData uri="http://schemas.openxmlformats.org/drawingml/2006/table">
            <a:tbl>
              <a:tblPr>
                <a:noFill/>
                <a:tableStyleId>{FC140406-93CB-4143-855A-CCFCE338595A}</a:tableStyleId>
              </a:tblPr>
              <a:tblGrid>
                <a:gridCol w="34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9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Siti</a:t>
                      </a: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</a:t>
                      </a: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Nor</a:t>
                      </a: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</a:t>
                      </a: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Efarahin</a:t>
                      </a: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</a:t>
                      </a: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binti</a:t>
                      </a: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</a:t>
                      </a: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Musiran</a:t>
                      </a:r>
                      <a:endParaRPr sz="900" dirty="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2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Muhammad </a:t>
                      </a: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Mustafa</a:t>
                      </a: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</a:t>
                      </a: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bin</a:t>
                      </a: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</a:t>
                      </a: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Zulkefli</a:t>
                      </a:r>
                      <a:endParaRPr sz="900" dirty="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3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Nor</a:t>
                      </a: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Safina </a:t>
                      </a:r>
                      <a:r>
                        <a:rPr lang="es-E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binti</a:t>
                      </a:r>
                      <a:r>
                        <a:rPr lang="es-E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Julaini</a:t>
                      </a:r>
                      <a:endParaRPr sz="900" dirty="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4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Nur </a:t>
                      </a:r>
                      <a:r>
                        <a:rPr lang="en-U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Afiqah</a:t>
                      </a:r>
                      <a:r>
                        <a:rPr lang="en-U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binti Ismail</a:t>
                      </a:r>
                      <a:endParaRPr sz="900" dirty="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8838568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5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Risha</a:t>
                      </a:r>
                      <a:r>
                        <a:rPr lang="en-U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Syazwani</a:t>
                      </a:r>
                      <a:r>
                        <a:rPr lang="en-US" sz="900" dirty="0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 binti </a:t>
                      </a:r>
                      <a:r>
                        <a:rPr lang="en-US" sz="900" dirty="0" err="1">
                          <a:solidFill>
                            <a:srgbClr val="FFFFFF"/>
                          </a:solidFill>
                          <a:latin typeface="Roboto Slab Regular"/>
                          <a:ea typeface="Roboto Slab Regular"/>
                          <a:cs typeface="Roboto Slab Regular"/>
                          <a:sym typeface="Roboto Slab Regular"/>
                        </a:rPr>
                        <a:t>Samanuddin</a:t>
                      </a:r>
                      <a:endParaRPr sz="900" dirty="0">
                        <a:solidFill>
                          <a:srgbClr val="FFFFFF"/>
                        </a:solidFill>
                        <a:latin typeface="Roboto Slab Regular"/>
                        <a:ea typeface="Roboto Slab Regular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37009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03800" y="523702"/>
            <a:ext cx="3121043" cy="481308"/>
          </a:xfrm>
        </p:spPr>
        <p:txBody>
          <a:bodyPr/>
          <a:lstStyle/>
          <a:p>
            <a:r>
              <a:rPr lang="en-MY" sz="1800" dirty="0"/>
              <a:t>Functional Component : </a:t>
            </a:r>
            <a:r>
              <a:rPr lang="en-MY" sz="1800" dirty="0" smtClean="0"/>
              <a:t>Index.js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9" y="1083218"/>
            <a:ext cx="5024872" cy="387128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116994" y="523702"/>
            <a:ext cx="2519930" cy="1521230"/>
          </a:xfrm>
          <a:prstGeom prst="wedgeEllipseCallout">
            <a:avLst>
              <a:gd name="adj1" fmla="val -56422"/>
              <a:gd name="adj2" fmla="val 242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 this functional component :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Router have been used in apply the next page destination and have been set in Index.js app.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03800" y="148704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951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37298" y="612683"/>
            <a:ext cx="3644745" cy="481308"/>
          </a:xfrm>
        </p:spPr>
        <p:txBody>
          <a:bodyPr/>
          <a:lstStyle/>
          <a:p>
            <a:r>
              <a:rPr lang="en-MY" sz="1800" dirty="0" smtClean="0"/>
              <a:t>Functional Component : About.js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29" y="1374164"/>
            <a:ext cx="5379049" cy="3447219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6116994" y="523702"/>
            <a:ext cx="2519930" cy="1521230"/>
          </a:xfrm>
          <a:prstGeom prst="wedgeEllipseCallout">
            <a:avLst>
              <a:gd name="adj1" fmla="val -56422"/>
              <a:gd name="adj2" fmla="val 242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 this functional component </a:t>
            </a:r>
            <a:r>
              <a:rPr lang="en-US" sz="1100" dirty="0" err="1" smtClean="0">
                <a:solidFill>
                  <a:schemeClr val="tx1"/>
                </a:solidFill>
              </a:rPr>
              <a:t>useState</a:t>
            </a:r>
            <a:r>
              <a:rPr lang="en-US" sz="1100" dirty="0" smtClean="0">
                <a:solidFill>
                  <a:schemeClr val="tx1"/>
                </a:solidFill>
              </a:rPr>
              <a:t> hook is being use, in order to show about which branch Café is about. 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37298" y="226912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95077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94204" y="574409"/>
            <a:ext cx="3644745" cy="481308"/>
          </a:xfrm>
        </p:spPr>
        <p:txBody>
          <a:bodyPr/>
          <a:lstStyle/>
          <a:p>
            <a:r>
              <a:rPr lang="en-MY" sz="1800" dirty="0" smtClean="0"/>
              <a:t>Functional Component : Blog.js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18" y="1284317"/>
            <a:ext cx="5379049" cy="3069928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6108681" y="640081"/>
            <a:ext cx="2519930" cy="1521230"/>
          </a:xfrm>
          <a:prstGeom prst="wedgeEllipseCallout">
            <a:avLst>
              <a:gd name="adj1" fmla="val -56422"/>
              <a:gd name="adj2" fmla="val 242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Here is the basic functional component without using any hooks. 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94204" y="221484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988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3" y="1117778"/>
            <a:ext cx="6992904" cy="3728371"/>
          </a:xfrm>
          <a:prstGeom prst="rect">
            <a:avLst/>
          </a:prstGeom>
        </p:spPr>
      </p:pic>
      <p:sp>
        <p:nvSpPr>
          <p:cNvPr id="11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  <p:sp>
        <p:nvSpPr>
          <p:cNvPr id="13" name="Oval Callout 12"/>
          <p:cNvSpPr/>
          <p:nvPr/>
        </p:nvSpPr>
        <p:spPr>
          <a:xfrm>
            <a:off x="6542116" y="640080"/>
            <a:ext cx="2329437" cy="1530696"/>
          </a:xfrm>
          <a:prstGeom prst="wedgeEllipseCallout">
            <a:avLst>
              <a:gd name="adj1" fmla="val -55432"/>
              <a:gd name="adj2" fmla="val 5480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Output for the class component.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12608" y="2280458"/>
            <a:ext cx="2329437" cy="1530696"/>
          </a:xfrm>
          <a:prstGeom prst="wedgeEllipseCallout">
            <a:avLst>
              <a:gd name="adj1" fmla="val -4758"/>
              <a:gd name="adj2" fmla="val -8259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Here is the navigation bar, that using the Link and Router in order to go to the next page.</a:t>
            </a:r>
            <a:endParaRPr lang="en-MY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7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0" y="1117778"/>
            <a:ext cx="6984629" cy="3728371"/>
          </a:xfrm>
          <a:prstGeom prst="rect">
            <a:avLst/>
          </a:prstGeom>
        </p:spPr>
      </p:pic>
      <p:sp>
        <p:nvSpPr>
          <p:cNvPr id="11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  <p:sp>
        <p:nvSpPr>
          <p:cNvPr id="13" name="Oval Callout 12"/>
          <p:cNvSpPr/>
          <p:nvPr/>
        </p:nvSpPr>
        <p:spPr>
          <a:xfrm>
            <a:off x="6384875" y="591357"/>
            <a:ext cx="2519930" cy="1521230"/>
          </a:xfrm>
          <a:prstGeom prst="wedgeEllipseCallout">
            <a:avLst>
              <a:gd name="adj1" fmla="val -55432"/>
              <a:gd name="adj2" fmla="val 5480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Output for the functional component by using </a:t>
            </a:r>
            <a:r>
              <a:rPr lang="en-US" sz="1100" dirty="0" err="1" smtClean="0">
                <a:solidFill>
                  <a:schemeClr val="bg1"/>
                </a:solidFill>
              </a:rPr>
              <a:t>useState</a:t>
            </a:r>
            <a:r>
              <a:rPr lang="en-US" sz="1100" dirty="0" smtClean="0">
                <a:solidFill>
                  <a:schemeClr val="bg1"/>
                </a:solidFill>
              </a:rPr>
              <a:t> hook before click the button.</a:t>
            </a:r>
            <a:endParaRPr lang="en-MY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3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0" y="1123364"/>
            <a:ext cx="6984629" cy="3717198"/>
          </a:xfrm>
          <a:prstGeom prst="rect">
            <a:avLst/>
          </a:prstGeom>
        </p:spPr>
      </p:pic>
      <p:sp>
        <p:nvSpPr>
          <p:cNvPr id="11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  <p:sp>
        <p:nvSpPr>
          <p:cNvPr id="13" name="Oval Callout 12"/>
          <p:cNvSpPr/>
          <p:nvPr/>
        </p:nvSpPr>
        <p:spPr>
          <a:xfrm>
            <a:off x="6118167" y="591357"/>
            <a:ext cx="2786638" cy="1521230"/>
          </a:xfrm>
          <a:prstGeom prst="wedgeEllipseCallout">
            <a:avLst>
              <a:gd name="adj1" fmla="val -55432"/>
              <a:gd name="adj2" fmla="val 5480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Output for the functional component by using </a:t>
            </a:r>
            <a:r>
              <a:rPr lang="en-US" sz="1100" dirty="0" err="1" smtClean="0">
                <a:solidFill>
                  <a:schemeClr val="bg1"/>
                </a:solidFill>
              </a:rPr>
              <a:t>useState</a:t>
            </a:r>
            <a:r>
              <a:rPr lang="en-US" sz="1100" dirty="0" smtClean="0">
                <a:solidFill>
                  <a:schemeClr val="bg1"/>
                </a:solidFill>
              </a:rPr>
              <a:t> hook after click the button and the branch will change from Kuala Lumpur into Johor.</a:t>
            </a:r>
            <a:endParaRPr lang="en-MY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0" y="1129978"/>
            <a:ext cx="6984629" cy="3703970"/>
          </a:xfrm>
          <a:prstGeom prst="rect">
            <a:avLst/>
          </a:prstGeom>
        </p:spPr>
      </p:pic>
      <p:sp>
        <p:nvSpPr>
          <p:cNvPr id="11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  <p:sp>
        <p:nvSpPr>
          <p:cNvPr id="13" name="Oval Callout 12"/>
          <p:cNvSpPr/>
          <p:nvPr/>
        </p:nvSpPr>
        <p:spPr>
          <a:xfrm>
            <a:off x="6483927" y="648393"/>
            <a:ext cx="2510444" cy="1430943"/>
          </a:xfrm>
          <a:prstGeom prst="wedgeEllipseCallout">
            <a:avLst>
              <a:gd name="adj1" fmla="val -55432"/>
              <a:gd name="adj2" fmla="val 5480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Output for the basic  functional component</a:t>
            </a:r>
            <a:endParaRPr lang="en-MY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5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86031" y="1778205"/>
            <a:ext cx="5501100" cy="593579"/>
          </a:xfrm>
        </p:spPr>
        <p:txBody>
          <a:bodyPr/>
          <a:lstStyle/>
          <a:p>
            <a:pPr algn="ctr"/>
            <a:r>
              <a:rPr lang="en-MY" sz="2400" dirty="0" smtClean="0"/>
              <a:t>Third Scenario</a:t>
            </a:r>
            <a:r>
              <a:rPr lang="en-MY" sz="2400" dirty="0"/>
              <a:t>: </a:t>
            </a:r>
            <a:r>
              <a:rPr lang="en-MY" sz="2400" dirty="0" smtClean="0"/>
              <a:t>React Native</a:t>
            </a:r>
            <a:endParaRPr lang="en-MY" sz="2400" dirty="0"/>
          </a:p>
        </p:txBody>
      </p:sp>
      <p:sp>
        <p:nvSpPr>
          <p:cNvPr id="18" name="Google Shape;330;p32">
            <a:extLst>
              <a:ext uri="{FF2B5EF4-FFF2-40B4-BE49-F238E27FC236}">
                <a16:creationId xmlns:a16="http://schemas.microsoft.com/office/drawing/2014/main" xmlns="" id="{36CB7EA0-249A-BC0A-8E96-F80F8CBCC2F4}"/>
              </a:ext>
            </a:extLst>
          </p:cNvPr>
          <p:cNvSpPr txBox="1">
            <a:spLocks/>
          </p:cNvSpPr>
          <p:nvPr/>
        </p:nvSpPr>
        <p:spPr>
          <a:xfrm>
            <a:off x="2301084" y="2528833"/>
            <a:ext cx="4070994" cy="86997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the above react components to react native using stylesheets and native components. No html tags are allowed.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673182"/>
            <a:ext cx="3121043" cy="481308"/>
          </a:xfrm>
        </p:spPr>
        <p:txBody>
          <a:bodyPr/>
          <a:lstStyle/>
          <a:p>
            <a:r>
              <a:rPr lang="en-MY" sz="1800" dirty="0" smtClean="0"/>
              <a:t>App Component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6" y="1533393"/>
            <a:ext cx="6259484" cy="2962504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Third Scenario</a:t>
            </a:r>
            <a:r>
              <a:rPr lang="en-MY" sz="2400" dirty="0"/>
              <a:t>: </a:t>
            </a:r>
            <a:r>
              <a:rPr lang="en-MY" sz="2400" dirty="0" smtClean="0"/>
              <a:t>React Native</a:t>
            </a:r>
            <a:endParaRPr lang="en-MY" sz="2400" dirty="0"/>
          </a:p>
        </p:txBody>
      </p:sp>
      <p:sp>
        <p:nvSpPr>
          <p:cNvPr id="7" name="Oval Callout 6"/>
          <p:cNvSpPr/>
          <p:nvPr/>
        </p:nvSpPr>
        <p:spPr>
          <a:xfrm>
            <a:off x="6217920" y="673182"/>
            <a:ext cx="2510444" cy="1430943"/>
          </a:xfrm>
          <a:prstGeom prst="wedgeEllipseCallout">
            <a:avLst>
              <a:gd name="adj1" fmla="val -55432"/>
              <a:gd name="adj2" fmla="val 5480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 this </a:t>
            </a:r>
            <a:r>
              <a:rPr lang="en-US" sz="1100" dirty="0" err="1" smtClean="0">
                <a:solidFill>
                  <a:schemeClr val="tx1"/>
                </a:solidFill>
              </a:rPr>
              <a:t>javaScript</a:t>
            </a:r>
            <a:r>
              <a:rPr lang="en-US" sz="1100" dirty="0" smtClean="0">
                <a:solidFill>
                  <a:schemeClr val="tx1"/>
                </a:solidFill>
              </a:rPr>
              <a:t> class, react-navigation/native module have been installed in order to make the navigation in this react native app.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4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172851"/>
            <a:ext cx="3121043" cy="481308"/>
          </a:xfrm>
        </p:spPr>
        <p:txBody>
          <a:bodyPr/>
          <a:lstStyle/>
          <a:p>
            <a:r>
              <a:rPr lang="en-MY" sz="1800" dirty="0" err="1" smtClean="0"/>
              <a:t>StackNavigator</a:t>
            </a:r>
            <a:r>
              <a:rPr lang="en-MY" sz="1800" dirty="0" smtClean="0"/>
              <a:t> Component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8" y="307422"/>
            <a:ext cx="5641002" cy="4694924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1312995"/>
          </a:xfrm>
        </p:spPr>
        <p:txBody>
          <a:bodyPr/>
          <a:lstStyle/>
          <a:p>
            <a:r>
              <a:rPr lang="en-MY" sz="2400" dirty="0" smtClean="0"/>
              <a:t>Third Scenario</a:t>
            </a:r>
            <a:r>
              <a:rPr lang="en-MY" sz="2400" dirty="0"/>
              <a:t>: </a:t>
            </a:r>
            <a:r>
              <a:rPr lang="en-MY" sz="2400" dirty="0" smtClean="0"/>
              <a:t/>
            </a:r>
            <a:br>
              <a:rPr lang="en-MY" sz="2400" dirty="0" smtClean="0"/>
            </a:br>
            <a:r>
              <a:rPr lang="en-MY" sz="2400" dirty="0" smtClean="0"/>
              <a:t>React Native</a:t>
            </a:r>
            <a:endParaRPr lang="en-MY" sz="2400" dirty="0"/>
          </a:p>
        </p:txBody>
      </p:sp>
      <p:sp>
        <p:nvSpPr>
          <p:cNvPr id="7" name="Oval Callout 6"/>
          <p:cNvSpPr/>
          <p:nvPr/>
        </p:nvSpPr>
        <p:spPr>
          <a:xfrm>
            <a:off x="228985" y="2519588"/>
            <a:ext cx="3167149" cy="1728142"/>
          </a:xfrm>
          <a:prstGeom prst="wedgeEllipseCallout">
            <a:avLst>
              <a:gd name="adj1" fmla="val 52866"/>
              <a:gd name="adj2" fmla="val -82099"/>
            </a:avLst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StackNavigator.js is where all the function in making the tab bar navigation for the app.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This part have using react-navigation/bottom-tabs module in build the tab.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9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4171" y="142146"/>
            <a:ext cx="5501100" cy="593579"/>
          </a:xfrm>
        </p:spPr>
        <p:txBody>
          <a:bodyPr/>
          <a:lstStyle/>
          <a:p>
            <a:r>
              <a:rPr lang="en-MY" sz="2400" dirty="0"/>
              <a:t>First Scenario: Node JS</a:t>
            </a:r>
          </a:p>
        </p:txBody>
      </p:sp>
      <p:sp>
        <p:nvSpPr>
          <p:cNvPr id="18" name="Google Shape;330;p32">
            <a:extLst>
              <a:ext uri="{FF2B5EF4-FFF2-40B4-BE49-F238E27FC236}">
                <a16:creationId xmlns:a16="http://schemas.microsoft.com/office/drawing/2014/main" xmlns="" id="{36CB7EA0-249A-BC0A-8E96-F80F8CBCC2F4}"/>
              </a:ext>
            </a:extLst>
          </p:cNvPr>
          <p:cNvSpPr txBox="1">
            <a:spLocks/>
          </p:cNvSpPr>
          <p:nvPr/>
        </p:nvSpPr>
        <p:spPr>
          <a:xfrm>
            <a:off x="335235" y="823063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Converts a number to 2 decimal places</a:t>
            </a: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xmlns="" id="{401B4035-225F-D72B-A6E8-206A6FD40BFF}"/>
              </a:ext>
            </a:extLst>
          </p:cNvPr>
          <p:cNvSpPr txBox="1">
            <a:spLocks/>
          </p:cNvSpPr>
          <p:nvPr/>
        </p:nvSpPr>
        <p:spPr>
          <a:xfrm flipH="1">
            <a:off x="335235" y="1039448"/>
            <a:ext cx="5501100" cy="59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MY" sz="1400" dirty="0"/>
              <a:t>index.js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F60136A-03C9-996D-2E74-8511C1B5C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2"/>
          <a:stretch/>
        </p:blipFill>
        <p:spPr>
          <a:xfrm>
            <a:off x="548544" y="1500823"/>
            <a:ext cx="8046912" cy="32474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673182"/>
            <a:ext cx="3121043" cy="481308"/>
          </a:xfrm>
        </p:spPr>
        <p:txBody>
          <a:bodyPr/>
          <a:lstStyle/>
          <a:p>
            <a:r>
              <a:rPr lang="en-MY" sz="1800" dirty="0" smtClean="0"/>
              <a:t>Home Component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6" y="1266761"/>
            <a:ext cx="6207603" cy="3576737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Third Scenario</a:t>
            </a:r>
            <a:r>
              <a:rPr lang="en-MY" sz="2400" dirty="0"/>
              <a:t>: </a:t>
            </a:r>
            <a:r>
              <a:rPr lang="en-MY" sz="2400" dirty="0" smtClean="0"/>
              <a:t>React Native</a:t>
            </a:r>
            <a:endParaRPr lang="en-MY" sz="2400" dirty="0"/>
          </a:p>
        </p:txBody>
      </p:sp>
      <p:sp>
        <p:nvSpPr>
          <p:cNvPr id="7" name="Oval Callout 6"/>
          <p:cNvSpPr/>
          <p:nvPr/>
        </p:nvSpPr>
        <p:spPr>
          <a:xfrm>
            <a:off x="6209608" y="2094658"/>
            <a:ext cx="2867891" cy="1762448"/>
          </a:xfrm>
          <a:prstGeom prst="wedgeEllipseCallout">
            <a:avLst>
              <a:gd name="adj1" fmla="val -54102"/>
              <a:gd name="adj2" fmla="val -7579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This Home.js is the home for the app. This </a:t>
            </a:r>
            <a:r>
              <a:rPr lang="en-US" sz="1100" dirty="0" err="1" smtClean="0">
                <a:solidFill>
                  <a:schemeClr val="tx1"/>
                </a:solidFill>
              </a:rPr>
              <a:t>js</a:t>
            </a:r>
            <a:r>
              <a:rPr lang="en-US" sz="1100" dirty="0" smtClean="0">
                <a:solidFill>
                  <a:schemeClr val="tx1"/>
                </a:solidFill>
              </a:rPr>
              <a:t> has using some native components such as </a:t>
            </a:r>
            <a:r>
              <a:rPr lang="en-US" sz="1100" dirty="0" err="1" smtClean="0">
                <a:solidFill>
                  <a:schemeClr val="tx1"/>
                </a:solidFill>
              </a:rPr>
              <a:t>SafeAreaView</a:t>
            </a:r>
            <a:r>
              <a:rPr lang="en-US" sz="1100" dirty="0" smtClean="0">
                <a:solidFill>
                  <a:schemeClr val="tx1"/>
                </a:solidFill>
              </a:rPr>
              <a:t> and Text also some stylesheets has been apply in this component.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5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673182"/>
            <a:ext cx="3121043" cy="481308"/>
          </a:xfrm>
        </p:spPr>
        <p:txBody>
          <a:bodyPr/>
          <a:lstStyle/>
          <a:p>
            <a:r>
              <a:rPr lang="en-MY" sz="1800" dirty="0" smtClean="0"/>
              <a:t>About Component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5" y="1266761"/>
            <a:ext cx="6174064" cy="3576737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Third Scenario</a:t>
            </a:r>
            <a:r>
              <a:rPr lang="en-MY" sz="2400" dirty="0"/>
              <a:t>: </a:t>
            </a:r>
            <a:r>
              <a:rPr lang="en-MY" sz="2400" dirty="0" smtClean="0"/>
              <a:t>React Native</a:t>
            </a:r>
            <a:endParaRPr lang="en-MY" sz="2400" dirty="0"/>
          </a:p>
        </p:txBody>
      </p:sp>
      <p:sp>
        <p:nvSpPr>
          <p:cNvPr id="7" name="Oval Callout 6"/>
          <p:cNvSpPr/>
          <p:nvPr/>
        </p:nvSpPr>
        <p:spPr>
          <a:xfrm>
            <a:off x="6259484" y="2327563"/>
            <a:ext cx="2743199" cy="1546168"/>
          </a:xfrm>
          <a:prstGeom prst="wedgeEllipseCallout">
            <a:avLst>
              <a:gd name="adj1" fmla="val -54102"/>
              <a:gd name="adj2" fmla="val -7579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This About.js will display about page and also using same native component and stylesheet with Home component.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6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673182"/>
            <a:ext cx="3121043" cy="481308"/>
          </a:xfrm>
        </p:spPr>
        <p:txBody>
          <a:bodyPr/>
          <a:lstStyle/>
          <a:p>
            <a:r>
              <a:rPr lang="en-MY" sz="1800" dirty="0" smtClean="0"/>
              <a:t>Blog Component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0" y="1266761"/>
            <a:ext cx="5951584" cy="3722527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Third Scenario</a:t>
            </a:r>
            <a:r>
              <a:rPr lang="en-MY" sz="2400" dirty="0"/>
              <a:t>: </a:t>
            </a:r>
            <a:r>
              <a:rPr lang="en-MY" sz="2400" dirty="0" smtClean="0"/>
              <a:t>React Native</a:t>
            </a:r>
            <a:endParaRPr lang="en-MY" sz="2400" dirty="0"/>
          </a:p>
        </p:txBody>
      </p:sp>
      <p:sp>
        <p:nvSpPr>
          <p:cNvPr id="7" name="Oval Callout 6"/>
          <p:cNvSpPr/>
          <p:nvPr/>
        </p:nvSpPr>
        <p:spPr>
          <a:xfrm>
            <a:off x="6309360" y="3128024"/>
            <a:ext cx="2743199" cy="1546168"/>
          </a:xfrm>
          <a:prstGeom prst="wedgeEllipseCallout">
            <a:avLst>
              <a:gd name="adj1" fmla="val -58344"/>
              <a:gd name="adj2" fmla="val -12256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This Blog.js will display blog page and also using same native component and stylesheet with Home and About components.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Third Scenario</a:t>
            </a:r>
            <a:r>
              <a:rPr lang="en-MY" sz="2400" dirty="0"/>
              <a:t>: </a:t>
            </a:r>
            <a:r>
              <a:rPr lang="en-MY" sz="2400" dirty="0" smtClean="0"/>
              <a:t>React Native Output</a:t>
            </a:r>
            <a:endParaRPr lang="en-MY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 b="5403"/>
          <a:stretch/>
        </p:blipFill>
        <p:spPr>
          <a:xfrm>
            <a:off x="968181" y="1064029"/>
            <a:ext cx="1671690" cy="3391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5404"/>
          <a:stretch/>
        </p:blipFill>
        <p:spPr>
          <a:xfrm>
            <a:off x="3654578" y="1064029"/>
            <a:ext cx="1671690" cy="3391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9" b="5403"/>
          <a:stretch/>
        </p:blipFill>
        <p:spPr>
          <a:xfrm>
            <a:off x="6340975" y="1072342"/>
            <a:ext cx="1671690" cy="3383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52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4171" y="142146"/>
            <a:ext cx="5501100" cy="593579"/>
          </a:xfrm>
        </p:spPr>
        <p:txBody>
          <a:bodyPr/>
          <a:lstStyle/>
          <a:p>
            <a:r>
              <a:rPr lang="en-MY" sz="2400" dirty="0"/>
              <a:t>First Scenario: Node JS</a:t>
            </a:r>
          </a:p>
        </p:txBody>
      </p:sp>
      <p:sp>
        <p:nvSpPr>
          <p:cNvPr id="18" name="Google Shape;330;p32">
            <a:extLst>
              <a:ext uri="{FF2B5EF4-FFF2-40B4-BE49-F238E27FC236}">
                <a16:creationId xmlns:a16="http://schemas.microsoft.com/office/drawing/2014/main" xmlns="" id="{36CB7EA0-249A-BC0A-8E96-F80F8CBCC2F4}"/>
              </a:ext>
            </a:extLst>
          </p:cNvPr>
          <p:cNvSpPr txBox="1">
            <a:spLocks/>
          </p:cNvSpPr>
          <p:nvPr/>
        </p:nvSpPr>
        <p:spPr>
          <a:xfrm>
            <a:off x="335235" y="823063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Converts a number to 2 decimal places</a:t>
            </a: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xmlns="" id="{401B4035-225F-D72B-A6E8-206A6FD40BFF}"/>
              </a:ext>
            </a:extLst>
          </p:cNvPr>
          <p:cNvSpPr txBox="1">
            <a:spLocks/>
          </p:cNvSpPr>
          <p:nvPr/>
        </p:nvSpPr>
        <p:spPr>
          <a:xfrm flipH="1">
            <a:off x="335235" y="1039448"/>
            <a:ext cx="5501100" cy="59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MY" sz="1400" dirty="0"/>
              <a:t>converter.js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E13995-2196-B2DD-DA8A-4D1E4DDF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6" y="1542993"/>
            <a:ext cx="8143228" cy="18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4171" y="142146"/>
            <a:ext cx="5501100" cy="593579"/>
          </a:xfrm>
        </p:spPr>
        <p:txBody>
          <a:bodyPr/>
          <a:lstStyle/>
          <a:p>
            <a:r>
              <a:rPr lang="en-MY" sz="2400" dirty="0"/>
              <a:t>First Scenario: Node JS</a:t>
            </a:r>
          </a:p>
        </p:txBody>
      </p:sp>
      <p:sp>
        <p:nvSpPr>
          <p:cNvPr id="18" name="Google Shape;330;p32">
            <a:extLst>
              <a:ext uri="{FF2B5EF4-FFF2-40B4-BE49-F238E27FC236}">
                <a16:creationId xmlns:a16="http://schemas.microsoft.com/office/drawing/2014/main" xmlns="" id="{36CB7EA0-249A-BC0A-8E96-F80F8CBCC2F4}"/>
              </a:ext>
            </a:extLst>
          </p:cNvPr>
          <p:cNvSpPr txBox="1">
            <a:spLocks/>
          </p:cNvSpPr>
          <p:nvPr/>
        </p:nvSpPr>
        <p:spPr>
          <a:xfrm>
            <a:off x="335235" y="823063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Converts a number to 2 decimal places</a:t>
            </a: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xmlns="" id="{401B4035-225F-D72B-A6E8-206A6FD40BFF}"/>
              </a:ext>
            </a:extLst>
          </p:cNvPr>
          <p:cNvSpPr txBox="1">
            <a:spLocks/>
          </p:cNvSpPr>
          <p:nvPr/>
        </p:nvSpPr>
        <p:spPr>
          <a:xfrm flipH="1">
            <a:off x="335235" y="1033400"/>
            <a:ext cx="5501100" cy="59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MY" sz="1400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E84C60-A463-49C0-F0D7-139527FF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7" y="1503064"/>
            <a:ext cx="7210097" cy="18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9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4171" y="142146"/>
            <a:ext cx="5501100" cy="593579"/>
          </a:xfrm>
        </p:spPr>
        <p:txBody>
          <a:bodyPr/>
          <a:lstStyle/>
          <a:p>
            <a:r>
              <a:rPr lang="en-MY" sz="2400" dirty="0"/>
              <a:t>First Scenario: Node JS</a:t>
            </a:r>
          </a:p>
        </p:txBody>
      </p:sp>
      <p:sp>
        <p:nvSpPr>
          <p:cNvPr id="18" name="Google Shape;330;p32">
            <a:extLst>
              <a:ext uri="{FF2B5EF4-FFF2-40B4-BE49-F238E27FC236}">
                <a16:creationId xmlns:a16="http://schemas.microsoft.com/office/drawing/2014/main" xmlns="" id="{36CB7EA0-249A-BC0A-8E96-F80F8CBCC2F4}"/>
              </a:ext>
            </a:extLst>
          </p:cNvPr>
          <p:cNvSpPr txBox="1">
            <a:spLocks/>
          </p:cNvSpPr>
          <p:nvPr/>
        </p:nvSpPr>
        <p:spPr>
          <a:xfrm>
            <a:off x="335235" y="823063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Create a files and reads the contents of the file</a:t>
            </a: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xmlns="" id="{401B4035-225F-D72B-A6E8-206A6FD40BFF}"/>
              </a:ext>
            </a:extLst>
          </p:cNvPr>
          <p:cNvSpPr txBox="1">
            <a:spLocks/>
          </p:cNvSpPr>
          <p:nvPr/>
        </p:nvSpPr>
        <p:spPr>
          <a:xfrm flipH="1">
            <a:off x="335235" y="1039448"/>
            <a:ext cx="5501100" cy="59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MY" sz="1400" dirty="0"/>
              <a:t>create_read.js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DFB8E9-3CC7-687B-151F-2CF55A73A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"/>
          <a:stretch/>
        </p:blipFill>
        <p:spPr>
          <a:xfrm>
            <a:off x="549960" y="1465243"/>
            <a:ext cx="5286375" cy="34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4171" y="142146"/>
            <a:ext cx="5501100" cy="593579"/>
          </a:xfrm>
        </p:spPr>
        <p:txBody>
          <a:bodyPr/>
          <a:lstStyle/>
          <a:p>
            <a:r>
              <a:rPr lang="en-MY" sz="2400" dirty="0"/>
              <a:t>First Scenario: Node JS</a:t>
            </a:r>
          </a:p>
        </p:txBody>
      </p:sp>
      <p:sp>
        <p:nvSpPr>
          <p:cNvPr id="18" name="Google Shape;330;p32">
            <a:extLst>
              <a:ext uri="{FF2B5EF4-FFF2-40B4-BE49-F238E27FC236}">
                <a16:creationId xmlns:a16="http://schemas.microsoft.com/office/drawing/2014/main" xmlns="" id="{36CB7EA0-249A-BC0A-8E96-F80F8CBCC2F4}"/>
              </a:ext>
            </a:extLst>
          </p:cNvPr>
          <p:cNvSpPr txBox="1">
            <a:spLocks/>
          </p:cNvSpPr>
          <p:nvPr/>
        </p:nvSpPr>
        <p:spPr>
          <a:xfrm>
            <a:off x="335235" y="823063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Converts a number to 2 decimal places</a:t>
            </a: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xmlns="" id="{401B4035-225F-D72B-A6E8-206A6FD40BFF}"/>
              </a:ext>
            </a:extLst>
          </p:cNvPr>
          <p:cNvSpPr txBox="1">
            <a:spLocks/>
          </p:cNvSpPr>
          <p:nvPr/>
        </p:nvSpPr>
        <p:spPr>
          <a:xfrm flipH="1">
            <a:off x="335235" y="1033400"/>
            <a:ext cx="5501100" cy="59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 b="0" i="0" u="none" strike="noStrike" cap="none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MY" sz="1400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48"/>
          <a:stretch/>
        </p:blipFill>
        <p:spPr>
          <a:xfrm>
            <a:off x="532996" y="2960086"/>
            <a:ext cx="7777908" cy="1484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C1453C-922F-17A8-BBDF-BE4FC10C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6" y="1626979"/>
            <a:ext cx="4743450" cy="857250"/>
          </a:xfrm>
          <a:prstGeom prst="rect">
            <a:avLst/>
          </a:prstGeom>
        </p:spPr>
      </p:pic>
      <p:sp>
        <p:nvSpPr>
          <p:cNvPr id="10" name="Google Shape;330;p32">
            <a:extLst>
              <a:ext uri="{FF2B5EF4-FFF2-40B4-BE49-F238E27FC236}">
                <a16:creationId xmlns:a16="http://schemas.microsoft.com/office/drawing/2014/main" xmlns="" id="{1E7E513C-4305-BE9D-FD3F-206E92501A99}"/>
              </a:ext>
            </a:extLst>
          </p:cNvPr>
          <p:cNvSpPr txBox="1">
            <a:spLocks/>
          </p:cNvSpPr>
          <p:nvPr/>
        </p:nvSpPr>
        <p:spPr>
          <a:xfrm>
            <a:off x="335235" y="819576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Converts a number to 2 decimal places</a:t>
            </a:r>
          </a:p>
        </p:txBody>
      </p:sp>
      <p:sp>
        <p:nvSpPr>
          <p:cNvPr id="12" name="Google Shape;330;p32">
            <a:extLst>
              <a:ext uri="{FF2B5EF4-FFF2-40B4-BE49-F238E27FC236}">
                <a16:creationId xmlns:a16="http://schemas.microsoft.com/office/drawing/2014/main" xmlns="" id="{F45AD00F-1B31-234B-0616-9BE376DDDCAA}"/>
              </a:ext>
            </a:extLst>
          </p:cNvPr>
          <p:cNvSpPr txBox="1">
            <a:spLocks/>
          </p:cNvSpPr>
          <p:nvPr/>
        </p:nvSpPr>
        <p:spPr>
          <a:xfrm>
            <a:off x="5276446" y="201183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content.txt file created</a:t>
            </a:r>
          </a:p>
        </p:txBody>
      </p:sp>
    </p:spTree>
    <p:extLst>
      <p:ext uri="{BB962C8B-B14F-4D97-AF65-F5344CB8AC3E}">
        <p14:creationId xmlns:p14="http://schemas.microsoft.com/office/powerpoint/2010/main" val="39155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86030" y="1612952"/>
            <a:ext cx="5501100" cy="593579"/>
          </a:xfrm>
        </p:spPr>
        <p:txBody>
          <a:bodyPr/>
          <a:lstStyle/>
          <a:p>
            <a:pPr algn="ctr"/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  <p:sp>
        <p:nvSpPr>
          <p:cNvPr id="18" name="Google Shape;330;p32">
            <a:extLst>
              <a:ext uri="{FF2B5EF4-FFF2-40B4-BE49-F238E27FC236}">
                <a16:creationId xmlns:a16="http://schemas.microsoft.com/office/drawing/2014/main" xmlns="" id="{36CB7EA0-249A-BC0A-8E96-F80F8CBCC2F4}"/>
              </a:ext>
            </a:extLst>
          </p:cNvPr>
          <p:cNvSpPr txBox="1">
            <a:spLocks/>
          </p:cNvSpPr>
          <p:nvPr/>
        </p:nvSpPr>
        <p:spPr>
          <a:xfrm>
            <a:off x="2251507" y="2462729"/>
            <a:ext cx="4170145" cy="98723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2 components, one being class and another being functional </a:t>
            </a:r>
            <a:b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use a router to show the data on the screen. </a:t>
            </a:r>
            <a:b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components should use hooks.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4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673182"/>
            <a:ext cx="3121043" cy="481308"/>
          </a:xfrm>
        </p:spPr>
        <p:txBody>
          <a:bodyPr/>
          <a:lstStyle/>
          <a:p>
            <a:r>
              <a:rPr lang="en-MY" sz="1800" dirty="0" smtClean="0"/>
              <a:t>Class Component : Home.js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22" y="1232847"/>
            <a:ext cx="6259484" cy="344721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8985" y="191609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84216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62484" y="523702"/>
            <a:ext cx="3121043" cy="481308"/>
          </a:xfrm>
        </p:spPr>
        <p:txBody>
          <a:bodyPr/>
          <a:lstStyle/>
          <a:p>
            <a:r>
              <a:rPr lang="en-MY" sz="1800" dirty="0"/>
              <a:t>Functional Component : </a:t>
            </a:r>
            <a:r>
              <a:rPr lang="en-MY" sz="1800" dirty="0" smtClean="0"/>
              <a:t>Menu.js</a:t>
            </a:r>
            <a:endParaRPr lang="en-MY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5C235-2B64-FF4A-0245-F0B32C11C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96" y="1099844"/>
            <a:ext cx="5519120" cy="3746477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116994" y="523702"/>
            <a:ext cx="2519930" cy="1521230"/>
          </a:xfrm>
          <a:prstGeom prst="wedgeEllipseCallout">
            <a:avLst>
              <a:gd name="adj1" fmla="val -56422"/>
              <a:gd name="adj2" fmla="val 242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 this functional component :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Link is being used in order to go to the next page beside of using router also.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484C7BCC-90F3-067C-D4B5-CC42576DB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62484" y="46492"/>
            <a:ext cx="5501100" cy="593579"/>
          </a:xfrm>
        </p:spPr>
        <p:txBody>
          <a:bodyPr/>
          <a:lstStyle/>
          <a:p>
            <a:r>
              <a:rPr lang="en-MY" sz="2400" dirty="0" smtClean="0"/>
              <a:t>Second Scenario</a:t>
            </a:r>
            <a:r>
              <a:rPr lang="en-MY" sz="2400" dirty="0"/>
              <a:t>: </a:t>
            </a:r>
            <a:r>
              <a:rPr lang="en-MY" sz="2400" dirty="0" smtClean="0"/>
              <a:t>React JS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63795747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500</Words>
  <Application>Microsoft Office PowerPoint</Application>
  <PresentationFormat>On-screen Show (16:9)</PresentationFormat>
  <Paragraphs>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Nunito Sans ExtraBold</vt:lpstr>
      <vt:lpstr>Nunito Sans Black</vt:lpstr>
      <vt:lpstr>Wingdings</vt:lpstr>
      <vt:lpstr>Arial</vt:lpstr>
      <vt:lpstr>Roboto Slab Regular</vt:lpstr>
      <vt:lpstr>Squada One</vt:lpstr>
      <vt:lpstr>Nunito Sans SemiBold</vt:lpstr>
      <vt:lpstr>Calibri</vt:lpstr>
      <vt:lpstr>Times New Roman</vt:lpstr>
      <vt:lpstr>Elegant waves by slidesgo</vt:lpstr>
      <vt:lpstr>Group 3: 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3: Mini Project</dc:title>
  <cp:lastModifiedBy>User</cp:lastModifiedBy>
  <cp:revision>11</cp:revision>
  <dcterms:modified xsi:type="dcterms:W3CDTF">2022-08-30T16:09:32Z</dcterms:modified>
</cp:coreProperties>
</file>