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CD7A93-4903-490D-9A86-7B8A29BFB342}" v="138" dt="2023-12-13T12:35:40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 S" userId="d3901635d88932a6" providerId="LiveId" clId="{F4CD7A93-4903-490D-9A86-7B8A29BFB342}"/>
    <pc:docChg chg="undo custSel addSld delSld modSld">
      <pc:chgData name="Nicola S" userId="d3901635d88932a6" providerId="LiveId" clId="{F4CD7A93-4903-490D-9A86-7B8A29BFB342}" dt="2023-12-13T14:37:55.505" v="1345" actId="47"/>
      <pc:docMkLst>
        <pc:docMk/>
      </pc:docMkLst>
      <pc:sldChg chg="addSp delSp modSp del mod">
        <pc:chgData name="Nicola S" userId="d3901635d88932a6" providerId="LiveId" clId="{F4CD7A93-4903-490D-9A86-7B8A29BFB342}" dt="2023-12-12T19:38:21.364" v="1255" actId="47"/>
        <pc:sldMkLst>
          <pc:docMk/>
          <pc:sldMk cId="3037352496" sldId="256"/>
        </pc:sldMkLst>
        <pc:spChg chg="add del mod">
          <ac:chgData name="Nicola S" userId="d3901635d88932a6" providerId="LiveId" clId="{F4CD7A93-4903-490D-9A86-7B8A29BFB342}" dt="2023-12-12T00:09:03.051" v="554" actId="478"/>
          <ac:spMkLst>
            <pc:docMk/>
            <pc:sldMk cId="3037352496" sldId="256"/>
            <ac:spMk id="6" creationId="{008408C8-244C-28DC-1664-F6DF9E7411C6}"/>
          </ac:spMkLst>
        </pc:spChg>
        <pc:spChg chg="add mod">
          <ac:chgData name="Nicola S" userId="d3901635d88932a6" providerId="LiveId" clId="{F4CD7A93-4903-490D-9A86-7B8A29BFB342}" dt="2023-12-12T18:11:56.060" v="1221" actId="14100"/>
          <ac:spMkLst>
            <pc:docMk/>
            <pc:sldMk cId="3037352496" sldId="256"/>
            <ac:spMk id="7" creationId="{A0BE7E8D-B004-AF3F-14EA-B5369D77CA12}"/>
          </ac:spMkLst>
        </pc:spChg>
        <pc:spChg chg="add del mod">
          <ac:chgData name="Nicola S" userId="d3901635d88932a6" providerId="LiveId" clId="{F4CD7A93-4903-490D-9A86-7B8A29BFB342}" dt="2023-12-12T00:07:11.380" v="553"/>
          <ac:spMkLst>
            <pc:docMk/>
            <pc:sldMk cId="3037352496" sldId="256"/>
            <ac:spMk id="8" creationId="{3D0C40C3-3FE3-8AAF-10AC-6481C5CC48CE}"/>
          </ac:spMkLst>
        </pc:spChg>
        <pc:spChg chg="add mod">
          <ac:chgData name="Nicola S" userId="d3901635d88932a6" providerId="LiveId" clId="{F4CD7A93-4903-490D-9A86-7B8A29BFB342}" dt="2023-12-12T00:49:44.932" v="1103" actId="20577"/>
          <ac:spMkLst>
            <pc:docMk/>
            <pc:sldMk cId="3037352496" sldId="256"/>
            <ac:spMk id="9" creationId="{B18D921E-D66B-0FCC-907D-28C3F1C26327}"/>
          </ac:spMkLst>
        </pc:spChg>
        <pc:spChg chg="add del mod">
          <ac:chgData name="Nicola S" userId="d3901635d88932a6" providerId="LiveId" clId="{F4CD7A93-4903-490D-9A86-7B8A29BFB342}" dt="2023-12-12T00:05:56.788" v="415" actId="478"/>
          <ac:spMkLst>
            <pc:docMk/>
            <pc:sldMk cId="3037352496" sldId="256"/>
            <ac:spMk id="10" creationId="{59AA70DA-2388-9466-3099-97916EC62840}"/>
          </ac:spMkLst>
        </pc:spChg>
        <pc:spChg chg="add mod">
          <ac:chgData name="Nicola S" userId="d3901635d88932a6" providerId="LiveId" clId="{F4CD7A93-4903-490D-9A86-7B8A29BFB342}" dt="2023-12-12T00:45:37.539" v="1009" actId="552"/>
          <ac:spMkLst>
            <pc:docMk/>
            <pc:sldMk cId="3037352496" sldId="256"/>
            <ac:spMk id="11" creationId="{BEDE9FBB-987E-1F21-F211-FEF73CBB69A2}"/>
          </ac:spMkLst>
        </pc:spChg>
        <pc:spChg chg="add del mod">
          <ac:chgData name="Nicola S" userId="d3901635d88932a6" providerId="LiveId" clId="{F4CD7A93-4903-490D-9A86-7B8A29BFB342}" dt="2023-12-12T00:43:24.509" v="991" actId="478"/>
          <ac:spMkLst>
            <pc:docMk/>
            <pc:sldMk cId="3037352496" sldId="256"/>
            <ac:spMk id="14" creationId="{BCFB7197-E75F-63D1-A9BA-4D3EF1A35AD1}"/>
          </ac:spMkLst>
        </pc:spChg>
        <pc:spChg chg="add mod">
          <ac:chgData name="Nicola S" userId="d3901635d88932a6" providerId="LiveId" clId="{F4CD7A93-4903-490D-9A86-7B8A29BFB342}" dt="2023-12-12T00:45:37.539" v="1009" actId="552"/>
          <ac:spMkLst>
            <pc:docMk/>
            <pc:sldMk cId="3037352496" sldId="256"/>
            <ac:spMk id="15" creationId="{2457965A-76E4-3BD2-9235-4B059F1CD383}"/>
          </ac:spMkLst>
        </pc:spChg>
        <pc:spChg chg="add mod">
          <ac:chgData name="Nicola S" userId="d3901635d88932a6" providerId="LiveId" clId="{F4CD7A93-4903-490D-9A86-7B8A29BFB342}" dt="2023-12-12T10:47:48.779" v="1158" actId="20577"/>
          <ac:spMkLst>
            <pc:docMk/>
            <pc:sldMk cId="3037352496" sldId="256"/>
            <ac:spMk id="33" creationId="{E6D573A8-4B53-DF6C-8FD0-CB7FFB53A31D}"/>
          </ac:spMkLst>
        </pc:spChg>
        <pc:graphicFrameChg chg="mod">
          <ac:chgData name="Nicola S" userId="d3901635d88932a6" providerId="LiveId" clId="{F4CD7A93-4903-490D-9A86-7B8A29BFB342}" dt="2023-12-12T10:50:32.632" v="1159"/>
          <ac:graphicFrameMkLst>
            <pc:docMk/>
            <pc:sldMk cId="3037352496" sldId="256"/>
            <ac:graphicFrameMk id="4" creationId="{54845955-52AF-4EBE-814B-18BECABE284E}"/>
          </ac:graphicFrameMkLst>
        </pc:graphicFrameChg>
        <pc:picChg chg="add mod">
          <ac:chgData name="Nicola S" userId="d3901635d88932a6" providerId="LiveId" clId="{F4CD7A93-4903-490D-9A86-7B8A29BFB342}" dt="2023-12-12T10:43:05.308" v="1111" actId="1076"/>
          <ac:picMkLst>
            <pc:docMk/>
            <pc:sldMk cId="3037352496" sldId="256"/>
            <ac:picMk id="5" creationId="{52421AD6-50A0-B5B0-C559-587576F19185}"/>
          </ac:picMkLst>
        </pc:picChg>
        <pc:cxnChg chg="add mod">
          <ac:chgData name="Nicola S" userId="d3901635d88932a6" providerId="LiveId" clId="{F4CD7A93-4903-490D-9A86-7B8A29BFB342}" dt="2023-12-12T00:29:41.667" v="763" actId="14100"/>
          <ac:cxnSpMkLst>
            <pc:docMk/>
            <pc:sldMk cId="3037352496" sldId="256"/>
            <ac:cxnSpMk id="13" creationId="{D67ABBDD-A7DD-2202-39A4-986D8037E40F}"/>
          </ac:cxnSpMkLst>
        </pc:cxnChg>
        <pc:cxnChg chg="add del mod">
          <ac:chgData name="Nicola S" userId="d3901635d88932a6" providerId="LiveId" clId="{F4CD7A93-4903-490D-9A86-7B8A29BFB342}" dt="2023-12-12T00:20:03.024" v="610" actId="478"/>
          <ac:cxnSpMkLst>
            <pc:docMk/>
            <pc:sldMk cId="3037352496" sldId="256"/>
            <ac:cxnSpMk id="17" creationId="{6AAEA423-3D07-CDD2-D156-73287E62A49D}"/>
          </ac:cxnSpMkLst>
        </pc:cxnChg>
        <pc:cxnChg chg="add mod">
          <ac:chgData name="Nicola S" userId="d3901635d88932a6" providerId="LiveId" clId="{F4CD7A93-4903-490D-9A86-7B8A29BFB342}" dt="2023-12-12T18:12:54.733" v="1227" actId="14100"/>
          <ac:cxnSpMkLst>
            <pc:docMk/>
            <pc:sldMk cId="3037352496" sldId="256"/>
            <ac:cxnSpMk id="20" creationId="{5921A1CE-A896-81DB-4153-2910D7AC2E60}"/>
          </ac:cxnSpMkLst>
        </pc:cxnChg>
        <pc:cxnChg chg="add mod">
          <ac:chgData name="Nicola S" userId="d3901635d88932a6" providerId="LiveId" clId="{F4CD7A93-4903-490D-9A86-7B8A29BFB342}" dt="2023-12-12T10:44:19.291" v="1114" actId="14100"/>
          <ac:cxnSpMkLst>
            <pc:docMk/>
            <pc:sldMk cId="3037352496" sldId="256"/>
            <ac:cxnSpMk id="22" creationId="{EC1CB7EC-CD61-FE1A-307A-111E6229507B}"/>
          </ac:cxnSpMkLst>
        </pc:cxnChg>
        <pc:cxnChg chg="add mod">
          <ac:chgData name="Nicola S" userId="d3901635d88932a6" providerId="LiveId" clId="{F4CD7A93-4903-490D-9A86-7B8A29BFB342}" dt="2023-12-12T10:44:13.159" v="1113" actId="14100"/>
          <ac:cxnSpMkLst>
            <pc:docMk/>
            <pc:sldMk cId="3037352496" sldId="256"/>
            <ac:cxnSpMk id="25" creationId="{45BD2A6B-99B4-CA1A-701F-6DC7A0C9B483}"/>
          </ac:cxnSpMkLst>
        </pc:cxnChg>
      </pc:sldChg>
      <pc:sldChg chg="addSp delSp new del mod">
        <pc:chgData name="Nicola S" userId="d3901635d88932a6" providerId="LiveId" clId="{F4CD7A93-4903-490D-9A86-7B8A29BFB342}" dt="2023-12-12T00:25:13.089" v="683" actId="47"/>
        <pc:sldMkLst>
          <pc:docMk/>
          <pc:sldMk cId="541813873" sldId="257"/>
        </pc:sldMkLst>
        <pc:spChg chg="del">
          <ac:chgData name="Nicola S" userId="d3901635d88932a6" providerId="LiveId" clId="{F4CD7A93-4903-490D-9A86-7B8A29BFB342}" dt="2023-12-11T20:51:05.593" v="1" actId="478"/>
          <ac:spMkLst>
            <pc:docMk/>
            <pc:sldMk cId="541813873" sldId="257"/>
            <ac:spMk id="2" creationId="{9DB80B0B-C635-4B1C-22AA-6AF284495915}"/>
          </ac:spMkLst>
        </pc:spChg>
        <pc:spChg chg="del">
          <ac:chgData name="Nicola S" userId="d3901635d88932a6" providerId="LiveId" clId="{F4CD7A93-4903-490D-9A86-7B8A29BFB342}" dt="2023-12-11T20:51:05.593" v="1" actId="478"/>
          <ac:spMkLst>
            <pc:docMk/>
            <pc:sldMk cId="541813873" sldId="257"/>
            <ac:spMk id="3" creationId="{3B597A2E-043B-48BA-1967-3BB505CB6540}"/>
          </ac:spMkLst>
        </pc:spChg>
        <pc:picChg chg="add">
          <ac:chgData name="Nicola S" userId="d3901635d88932a6" providerId="LiveId" clId="{F4CD7A93-4903-490D-9A86-7B8A29BFB342}" dt="2023-12-11T20:51:06.971" v="2"/>
          <ac:picMkLst>
            <pc:docMk/>
            <pc:sldMk cId="541813873" sldId="257"/>
            <ac:picMk id="1026" creationId="{558F3B06-EACE-BCA8-4892-B7B0A31CE7C0}"/>
          </ac:picMkLst>
        </pc:picChg>
      </pc:sldChg>
      <pc:sldChg chg="addSp delSp modSp add mod">
        <pc:chgData name="Nicola S" userId="d3901635d88932a6" providerId="LiveId" clId="{F4CD7A93-4903-490D-9A86-7B8A29BFB342}" dt="2023-12-13T12:37:16.198" v="1330" actId="20577"/>
        <pc:sldMkLst>
          <pc:docMk/>
          <pc:sldMk cId="4109731310" sldId="257"/>
        </pc:sldMkLst>
        <pc:spChg chg="mod">
          <ac:chgData name="Nicola S" userId="d3901635d88932a6" providerId="LiveId" clId="{F4CD7A93-4903-490D-9A86-7B8A29BFB342}" dt="2023-12-13T12:37:16.198" v="1330" actId="20577"/>
          <ac:spMkLst>
            <pc:docMk/>
            <pc:sldMk cId="4109731310" sldId="257"/>
            <ac:spMk id="33" creationId="{EAE479A6-FC0C-047D-3FDF-BBBD06947E97}"/>
          </ac:spMkLst>
        </pc:spChg>
        <pc:graphicFrameChg chg="add mod">
          <ac:chgData name="Nicola S" userId="d3901635d88932a6" providerId="LiveId" clId="{F4CD7A93-4903-490D-9A86-7B8A29BFB342}" dt="2023-12-12T19:43:38.223" v="1304" actId="1036"/>
          <ac:graphicFrameMkLst>
            <pc:docMk/>
            <pc:sldMk cId="4109731310" sldId="257"/>
            <ac:graphicFrameMk id="2" creationId="{2A7E0715-E436-EB05-D18B-FE7B364F95F8}"/>
          </ac:graphicFrameMkLst>
        </pc:graphicFrameChg>
        <pc:graphicFrameChg chg="del">
          <ac:chgData name="Nicola S" userId="d3901635d88932a6" providerId="LiveId" clId="{F4CD7A93-4903-490D-9A86-7B8A29BFB342}" dt="2023-12-12T19:33:47.607" v="1229" actId="478"/>
          <ac:graphicFrameMkLst>
            <pc:docMk/>
            <pc:sldMk cId="4109731310" sldId="257"/>
            <ac:graphicFrameMk id="4" creationId="{FDFD12DA-9A0D-F59F-9D3F-12188689C40D}"/>
          </ac:graphicFrameMkLst>
        </pc:graphicFrameChg>
      </pc:sldChg>
      <pc:sldChg chg="addSp delSp modSp new del mod setBg">
        <pc:chgData name="Nicola S" userId="d3901635d88932a6" providerId="LiveId" clId="{F4CD7A93-4903-490D-9A86-7B8A29BFB342}" dt="2023-12-13T14:37:55.505" v="1345" actId="47"/>
        <pc:sldMkLst>
          <pc:docMk/>
          <pc:sldMk cId="3217830606" sldId="258"/>
        </pc:sldMkLst>
        <pc:spChg chg="del">
          <ac:chgData name="Nicola S" userId="d3901635d88932a6" providerId="LiveId" clId="{F4CD7A93-4903-490D-9A86-7B8A29BFB342}" dt="2023-12-13T14:37:15.533" v="1334" actId="478"/>
          <ac:spMkLst>
            <pc:docMk/>
            <pc:sldMk cId="3217830606" sldId="258"/>
            <ac:spMk id="2" creationId="{42C46F77-875D-A3B9-B2A0-8E2EFA1AAAFB}"/>
          </ac:spMkLst>
        </pc:spChg>
        <pc:spChg chg="del">
          <ac:chgData name="Nicola S" userId="d3901635d88932a6" providerId="LiveId" clId="{F4CD7A93-4903-490D-9A86-7B8A29BFB342}" dt="2023-12-13T14:37:15.533" v="1334" actId="478"/>
          <ac:spMkLst>
            <pc:docMk/>
            <pc:sldMk cId="3217830606" sldId="258"/>
            <ac:spMk id="3" creationId="{7C9581F7-0167-DD21-E8E1-5FDB221CCF95}"/>
          </ac:spMkLst>
        </pc:spChg>
        <pc:spChg chg="add del">
          <ac:chgData name="Nicola S" userId="d3901635d88932a6" providerId="LiveId" clId="{F4CD7A93-4903-490D-9A86-7B8A29BFB342}" dt="2023-12-13T14:37:26.101" v="1338" actId="26606"/>
          <ac:spMkLst>
            <pc:docMk/>
            <pc:sldMk cId="3217830606" sldId="258"/>
            <ac:spMk id="10" creationId="{42A4FC2C-047E-45A5-965D-8E1E3BF09BC6}"/>
          </ac:spMkLst>
        </pc:spChg>
        <pc:spChg chg="add del">
          <ac:chgData name="Nicola S" userId="d3901635d88932a6" providerId="LiveId" clId="{F4CD7A93-4903-490D-9A86-7B8A29BFB342}" dt="2023-12-13T14:37:29.490" v="1340" actId="26606"/>
          <ac:spMkLst>
            <pc:docMk/>
            <pc:sldMk cId="3217830606" sldId="258"/>
            <ac:spMk id="15" creationId="{63644BFD-D22E-4019-B666-387DA51AEAFD}"/>
          </ac:spMkLst>
        </pc:spChg>
        <pc:spChg chg="add del">
          <ac:chgData name="Nicola S" userId="d3901635d88932a6" providerId="LiveId" clId="{F4CD7A93-4903-490D-9A86-7B8A29BFB342}" dt="2023-12-13T14:37:29.490" v="1340" actId="26606"/>
          <ac:spMkLst>
            <pc:docMk/>
            <pc:sldMk cId="3217830606" sldId="258"/>
            <ac:spMk id="16" creationId="{3776B14B-F2F4-4825-8DA8-8C7A0F2B3960}"/>
          </ac:spMkLst>
        </pc:spChg>
        <pc:spChg chg="add del">
          <ac:chgData name="Nicola S" userId="d3901635d88932a6" providerId="LiveId" clId="{F4CD7A93-4903-490D-9A86-7B8A29BFB342}" dt="2023-12-13T14:37:35.314" v="1342" actId="26606"/>
          <ac:spMkLst>
            <pc:docMk/>
            <pc:sldMk cId="3217830606" sldId="258"/>
            <ac:spMk id="18" creationId="{9A97C86A-04D6-40F7-AE84-31AB43E6A846}"/>
          </ac:spMkLst>
        </pc:spChg>
        <pc:spChg chg="add del">
          <ac:chgData name="Nicola S" userId="d3901635d88932a6" providerId="LiveId" clId="{F4CD7A93-4903-490D-9A86-7B8A29BFB342}" dt="2023-12-13T14:37:35.314" v="1342" actId="26606"/>
          <ac:spMkLst>
            <pc:docMk/>
            <pc:sldMk cId="3217830606" sldId="258"/>
            <ac:spMk id="19" creationId="{F3060C83-F051-4F0E-ABAD-AA0DFC48B218}"/>
          </ac:spMkLst>
        </pc:spChg>
        <pc:spChg chg="add del">
          <ac:chgData name="Nicola S" userId="d3901635d88932a6" providerId="LiveId" clId="{F4CD7A93-4903-490D-9A86-7B8A29BFB342}" dt="2023-12-13T14:37:35.314" v="1342" actId="26606"/>
          <ac:spMkLst>
            <pc:docMk/>
            <pc:sldMk cId="3217830606" sldId="258"/>
            <ac:spMk id="20" creationId="{FF9F2414-84E8-453E-B1F3-389FDE8192D9}"/>
          </ac:spMkLst>
        </pc:spChg>
        <pc:spChg chg="add del">
          <ac:chgData name="Nicola S" userId="d3901635d88932a6" providerId="LiveId" clId="{F4CD7A93-4903-490D-9A86-7B8A29BFB342}" dt="2023-12-13T14:37:35.314" v="1342" actId="26606"/>
          <ac:spMkLst>
            <pc:docMk/>
            <pc:sldMk cId="3217830606" sldId="258"/>
            <ac:spMk id="21" creationId="{83C98ABE-055B-441F-B07E-44F97F083C39}"/>
          </ac:spMkLst>
        </pc:spChg>
        <pc:spChg chg="add del">
          <ac:chgData name="Nicola S" userId="d3901635d88932a6" providerId="LiveId" clId="{F4CD7A93-4903-490D-9A86-7B8A29BFB342}" dt="2023-12-13T14:37:35.314" v="1342" actId="26606"/>
          <ac:spMkLst>
            <pc:docMk/>
            <pc:sldMk cId="3217830606" sldId="258"/>
            <ac:spMk id="22" creationId="{3ECA69A1-7536-43AC-85EF-C7106179F5ED}"/>
          </ac:spMkLst>
        </pc:spChg>
        <pc:spChg chg="add del">
          <ac:chgData name="Nicola S" userId="d3901635d88932a6" providerId="LiveId" clId="{F4CD7A93-4903-490D-9A86-7B8A29BFB342}" dt="2023-12-13T14:37:35.314" v="1342" actId="26606"/>
          <ac:spMkLst>
            <pc:docMk/>
            <pc:sldMk cId="3217830606" sldId="258"/>
            <ac:spMk id="23" creationId="{29FDB030-9B49-4CED-8CCD-4D99382388AC}"/>
          </ac:spMkLst>
        </pc:spChg>
        <pc:spChg chg="add del">
          <ac:chgData name="Nicola S" userId="d3901635d88932a6" providerId="LiveId" clId="{F4CD7A93-4903-490D-9A86-7B8A29BFB342}" dt="2023-12-13T14:37:35.314" v="1342" actId="26606"/>
          <ac:spMkLst>
            <pc:docMk/>
            <pc:sldMk cId="3217830606" sldId="258"/>
            <ac:spMk id="24" creationId="{3783CA14-24A1-485C-8B30-D6A5D87987AD}"/>
          </ac:spMkLst>
        </pc:spChg>
        <pc:spChg chg="add">
          <ac:chgData name="Nicola S" userId="d3901635d88932a6" providerId="LiveId" clId="{F4CD7A93-4903-490D-9A86-7B8A29BFB342}" dt="2023-12-13T14:37:35.321" v="1343" actId="26606"/>
          <ac:spMkLst>
            <pc:docMk/>
            <pc:sldMk cId="3217830606" sldId="258"/>
            <ac:spMk id="26" creationId="{42A4FC2C-047E-45A5-965D-8E1E3BF09BC6}"/>
          </ac:spMkLst>
        </pc:spChg>
        <pc:grpChg chg="add del">
          <ac:chgData name="Nicola S" userId="d3901635d88932a6" providerId="LiveId" clId="{F4CD7A93-4903-490D-9A86-7B8A29BFB342}" dt="2023-12-13T14:37:29.490" v="1340" actId="26606"/>
          <ac:grpSpMkLst>
            <pc:docMk/>
            <pc:sldMk cId="3217830606" sldId="258"/>
            <ac:grpSpMk id="12" creationId="{5FE9FE4C-C9E0-4C54-8010-EA9D29CD4D59}"/>
          </ac:grpSpMkLst>
        </pc:grpChg>
        <pc:picChg chg="add mod">
          <ac:chgData name="Nicola S" userId="d3901635d88932a6" providerId="LiveId" clId="{F4CD7A93-4903-490D-9A86-7B8A29BFB342}" dt="2023-12-13T14:37:39.032" v="1344" actId="27614"/>
          <ac:picMkLst>
            <pc:docMk/>
            <pc:sldMk cId="3217830606" sldId="258"/>
            <ac:picMk id="5" creationId="{471C03BF-FF27-116A-B342-F348A531F47B}"/>
          </ac:picMkLst>
        </pc:picChg>
      </pc:sldChg>
      <pc:sldChg chg="new del">
        <pc:chgData name="Nicola S" userId="d3901635d88932a6" providerId="LiveId" clId="{F4CD7A93-4903-490D-9A86-7B8A29BFB342}" dt="2023-12-13T14:25:31.886" v="1332" actId="47"/>
        <pc:sldMkLst>
          <pc:docMk/>
          <pc:sldMk cId="3767771213" sldId="25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3901635d88932a6/Nicola%20Sagay%20-%20New%20Analyst%20Quiz%20Reinsurance%20with%20Charts%202023-1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TIV by State, broken down by Business Interruption, Building Coverage and Contents Coverage in USD (2011 - 2012)</a:t>
            </a:r>
          </a:p>
        </c:rich>
      </c:tx>
      <c:layout>
        <c:manualLayout>
          <c:xMode val="edge"/>
          <c:yMode val="edge"/>
          <c:x val="0.18870903556115579"/>
          <c:y val="1.43382880084117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'[Nicola Sagay - New Analyst Quiz Reinsurance with Charts 2023-12.xlsx]PivotTables'!$N$18</c:f>
              <c:strCache>
                <c:ptCount val="1"/>
                <c:pt idx="0">
                  <c:v>Building Coverage</c:v>
                </c:pt>
              </c:strCache>
            </c:strRef>
          </c:tx>
          <c:spPr>
            <a:solidFill>
              <a:schemeClr val="accent1">
                <a:tint val="58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132-49F8-B851-C9DBF6200F9E}"/>
              </c:ext>
            </c:extLst>
          </c:dPt>
          <c:cat>
            <c:strRef>
              <c:f>'[Nicola Sagay - New Analyst Quiz Reinsurance with Charts 2023-12.xlsx]PivotTables'!$M$19:$M$24</c:f>
              <c:strCache>
                <c:ptCount val="6"/>
                <c:pt idx="0">
                  <c:v>Massachusetts</c:v>
                </c:pt>
                <c:pt idx="1">
                  <c:v>Connecticut</c:v>
                </c:pt>
                <c:pt idx="2">
                  <c:v>New York</c:v>
                </c:pt>
                <c:pt idx="3">
                  <c:v>Rhode Island</c:v>
                </c:pt>
                <c:pt idx="4">
                  <c:v>Maine</c:v>
                </c:pt>
                <c:pt idx="5">
                  <c:v>New Hampshire</c:v>
                </c:pt>
              </c:strCache>
            </c:strRef>
          </c:cat>
          <c:val>
            <c:numRef>
              <c:f>'[Nicola Sagay - New Analyst Quiz Reinsurance with Charts 2023-12.xlsx]PivotTables'!$N$19:$N$24</c:f>
              <c:numCache>
                <c:formatCode>General</c:formatCode>
                <c:ptCount val="6"/>
                <c:pt idx="0">
                  <c:v>835092108</c:v>
                </c:pt>
                <c:pt idx="1">
                  <c:v>119405092</c:v>
                </c:pt>
                <c:pt idx="2">
                  <c:v>128074500</c:v>
                </c:pt>
                <c:pt idx="3">
                  <c:v>46839371</c:v>
                </c:pt>
                <c:pt idx="4">
                  <c:v>18687000</c:v>
                </c:pt>
                <c:pt idx="5">
                  <c:v>4880767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32-49F8-B851-C9DBF6200F9E}"/>
            </c:ext>
          </c:extLst>
        </c:ser>
        <c:ser>
          <c:idx val="1"/>
          <c:order val="1"/>
          <c:tx>
            <c:strRef>
              <c:f>'[Nicola Sagay - New Analyst Quiz Reinsurance with Charts 2023-12.xlsx]PivotTables'!$O$18</c:f>
              <c:strCache>
                <c:ptCount val="1"/>
                <c:pt idx="0">
                  <c:v>Contents Coverage</c:v>
                </c:pt>
              </c:strCache>
            </c:strRef>
          </c:tx>
          <c:spPr>
            <a:solidFill>
              <a:srgbClr val="135979"/>
            </a:solidFill>
            <a:ln>
              <a:noFill/>
            </a:ln>
            <a:effectLst/>
          </c:spPr>
          <c:invertIfNegative val="0"/>
          <c:cat>
            <c:strRef>
              <c:f>'[Nicola Sagay - New Analyst Quiz Reinsurance with Charts 2023-12.xlsx]PivotTables'!$M$19:$M$24</c:f>
              <c:strCache>
                <c:ptCount val="6"/>
                <c:pt idx="0">
                  <c:v>Massachusetts</c:v>
                </c:pt>
                <c:pt idx="1">
                  <c:v>Connecticut</c:v>
                </c:pt>
                <c:pt idx="2">
                  <c:v>New York</c:v>
                </c:pt>
                <c:pt idx="3">
                  <c:v>Rhode Island</c:v>
                </c:pt>
                <c:pt idx="4">
                  <c:v>Maine</c:v>
                </c:pt>
                <c:pt idx="5">
                  <c:v>New Hampshire</c:v>
                </c:pt>
              </c:strCache>
            </c:strRef>
          </c:cat>
          <c:val>
            <c:numRef>
              <c:f>'[Nicola Sagay - New Analyst Quiz Reinsurance with Charts 2023-12.xlsx]PivotTables'!$O$19:$O$24</c:f>
              <c:numCache>
                <c:formatCode>General</c:formatCode>
                <c:ptCount val="6"/>
                <c:pt idx="0">
                  <c:v>312823398</c:v>
                </c:pt>
                <c:pt idx="1">
                  <c:v>52406168</c:v>
                </c:pt>
                <c:pt idx="2">
                  <c:v>35849812</c:v>
                </c:pt>
                <c:pt idx="3">
                  <c:v>6617442</c:v>
                </c:pt>
                <c:pt idx="4">
                  <c:v>1748800</c:v>
                </c:pt>
                <c:pt idx="5">
                  <c:v>2324000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32-49F8-B851-C9DBF6200F9E}"/>
            </c:ext>
          </c:extLst>
        </c:ser>
        <c:ser>
          <c:idx val="2"/>
          <c:order val="2"/>
          <c:tx>
            <c:strRef>
              <c:f>'[Nicola Sagay - New Analyst Quiz Reinsurance with Charts 2023-12.xlsx]PivotTables'!$P$18</c:f>
              <c:strCache>
                <c:ptCount val="1"/>
                <c:pt idx="0">
                  <c:v>Business Interruption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'[Nicola Sagay - New Analyst Quiz Reinsurance with Charts 2023-12.xlsx]PivotTables'!$M$19:$M$24</c:f>
              <c:strCache>
                <c:ptCount val="6"/>
                <c:pt idx="0">
                  <c:v>Massachusetts</c:v>
                </c:pt>
                <c:pt idx="1">
                  <c:v>Connecticut</c:v>
                </c:pt>
                <c:pt idx="2">
                  <c:v>New York</c:v>
                </c:pt>
                <c:pt idx="3">
                  <c:v>Rhode Island</c:v>
                </c:pt>
                <c:pt idx="4">
                  <c:v>Maine</c:v>
                </c:pt>
                <c:pt idx="5">
                  <c:v>New Hampshire</c:v>
                </c:pt>
              </c:strCache>
            </c:strRef>
          </c:cat>
          <c:val>
            <c:numRef>
              <c:f>'[Nicola Sagay - New Analyst Quiz Reinsurance with Charts 2023-12.xlsx]PivotTables'!$P$19:$P$24</c:f>
              <c:numCache>
                <c:formatCode>General</c:formatCode>
                <c:ptCount val="6"/>
                <c:pt idx="0">
                  <c:v>92676413</c:v>
                </c:pt>
                <c:pt idx="1">
                  <c:v>15757560</c:v>
                </c:pt>
                <c:pt idx="2">
                  <c:v>12844200</c:v>
                </c:pt>
                <c:pt idx="3">
                  <c:v>2310500</c:v>
                </c:pt>
                <c:pt idx="4">
                  <c:v>168200</c:v>
                </c:pt>
                <c:pt idx="5">
                  <c:v>806400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32-49F8-B851-C9DBF6200F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1639871104"/>
        <c:axId val="753707023"/>
      </c:barChart>
      <c:scatterChart>
        <c:scatterStyle val="lineMarker"/>
        <c:varyColors val="0"/>
        <c:ser>
          <c:idx val="3"/>
          <c:order val="3"/>
          <c:tx>
            <c:strRef>
              <c:f>'[Nicola Sagay - New Analyst Quiz Reinsurance with Charts 2023-12.xlsx]PivotTables'!$Q$18</c:f>
              <c:strCache>
                <c:ptCount val="1"/>
                <c:pt idx="0">
                  <c:v>Sum of Total  Insured Value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0"/>
              <c:numFmt formatCode="0.0,,,&quot;B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132-49F8-B851-C9DBF6200F9E}"/>
                </c:ext>
              </c:extLst>
            </c:dLbl>
            <c:numFmt formatCode="0.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'[Nicola Sagay - New Analyst Quiz Reinsurance with Charts 2023-12.xlsx]PivotTables'!$M$19:$M$24</c:f>
              <c:strCache>
                <c:ptCount val="6"/>
                <c:pt idx="0">
                  <c:v>Massachusetts</c:v>
                </c:pt>
                <c:pt idx="1">
                  <c:v>Connecticut</c:v>
                </c:pt>
                <c:pt idx="2">
                  <c:v>New York</c:v>
                </c:pt>
                <c:pt idx="3">
                  <c:v>Rhode Island</c:v>
                </c:pt>
                <c:pt idx="4">
                  <c:v>Maine</c:v>
                </c:pt>
                <c:pt idx="5">
                  <c:v>New Hampshire</c:v>
                </c:pt>
              </c:strCache>
            </c:strRef>
          </c:xVal>
          <c:yVal>
            <c:numRef>
              <c:f>'[Nicola Sagay - New Analyst Quiz Reinsurance with Charts 2023-12.xlsx]PivotTables'!$Q$19:$Q$24</c:f>
              <c:numCache>
                <c:formatCode>General</c:formatCode>
                <c:ptCount val="6"/>
                <c:pt idx="0">
                  <c:v>1240591919</c:v>
                </c:pt>
                <c:pt idx="1">
                  <c:v>187568820</c:v>
                </c:pt>
                <c:pt idx="2">
                  <c:v>176768512</c:v>
                </c:pt>
                <c:pt idx="3">
                  <c:v>55767313</c:v>
                </c:pt>
                <c:pt idx="4">
                  <c:v>20604000</c:v>
                </c:pt>
                <c:pt idx="5">
                  <c:v>8011167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8132-49F8-B851-C9DBF6200F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9871104"/>
        <c:axId val="753707023"/>
      </c:scatterChart>
      <c:catAx>
        <c:axId val="16398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707023"/>
        <c:crosses val="autoZero"/>
        <c:auto val="1"/>
        <c:lblAlgn val="ctr"/>
        <c:lblOffset val="100"/>
        <c:noMultiLvlLbl val="0"/>
      </c:catAx>
      <c:valAx>
        <c:axId val="753707023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0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Total Insured Value (USD)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,&quot;M&quot;" sourceLinked="0"/>
        <c:majorTickMark val="none"/>
        <c:minorTickMark val="none"/>
        <c:tickLblPos val="nextTo"/>
        <c:crossAx val="16398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7119-06B6-5B9B-0ED7-B4655041C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C04B9-DE54-3F26-98B9-B3E40EE8C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CBA1B-69AC-40BE-6BB4-F4106AA9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17568-FA9E-440A-B779-3500F600D97C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643E7-CCD9-CFB7-A009-32A6405B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2677D-CB71-2E8B-13B7-606BB01A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1B89-560F-4A6D-BB11-1D46EB3E1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2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2937-3B69-4630-7087-EA5EDC7E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5E784-4B1F-6EE5-9E87-DD4CA969B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542BA-A6D5-4DD3-5172-5561F33D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17568-FA9E-440A-B779-3500F600D97C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3706E-1FE6-3A9C-6409-345D049C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B3096-9FBA-B828-4194-379E9A08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1B89-560F-4A6D-BB11-1D46EB3E1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37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C750D-7583-1D5D-3B66-AD6B03BE8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76335-0325-84CF-360D-24B901758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49FDD-BE9A-60C8-2516-C2938297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17568-FA9E-440A-B779-3500F600D97C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89586-4105-1827-7CA6-5224B66D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78C9D-F362-5081-4A21-B0106A73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1B89-560F-4A6D-BB11-1D46EB3E1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0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2262-D9A0-BD93-FED0-6B0181E2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F184-AC65-81D2-805B-114F3EA82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9577E-B142-E2F8-7F29-C7DB7D8C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17568-FA9E-440A-B779-3500F600D97C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DD4E3-D008-0FEB-0C59-0678C360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2F9D-0CF9-4C9C-9DF4-782B7AE8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1B89-560F-4A6D-BB11-1D46EB3E1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38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3860-D2A9-2057-7155-30355585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1C844-E02A-7F98-155B-33A4D5349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1E3F8-05B0-1483-199B-A3719E49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17568-FA9E-440A-B779-3500F600D97C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C6389-7A89-F7E7-B821-7BBFCB7C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77179-9E01-6008-608F-4EB6DC54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1B89-560F-4A6D-BB11-1D46EB3E1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28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55AC-33DD-7A60-5134-D41BA970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DA8FE-BB3E-2742-D759-854F222C5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0CE18-FF20-8209-EE9F-E92B7B393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0066B-7908-9E06-13F1-CBB3B2E1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17568-FA9E-440A-B779-3500F600D97C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4C1EE-2313-71B9-E161-37ED29D3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83473-AC8A-7956-BB28-A5103BBB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1B89-560F-4A6D-BB11-1D46EB3E1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85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A96C-1395-F7E8-8FF2-DA3D1C5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C1CF0-1AD7-335A-CAFC-F77EB8785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D5ECD-D2A3-A250-EC49-5939E56C2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E4DB8-212A-78E0-3C07-7EC77D0D7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FC35E8-3A19-F1DB-31F0-0552BE92C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3ED15C-00E4-824F-A0B4-407B760D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17568-FA9E-440A-B779-3500F600D97C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A089C-FB28-AFA1-2954-154889AD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C7B07-2C53-4902-0FC9-489E07F8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1B89-560F-4A6D-BB11-1D46EB3E1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28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52C-CB2E-7632-C634-6F0172A8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40609-00CE-3265-CA01-9D975FCF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17568-FA9E-440A-B779-3500F600D97C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7DDE4-75A2-9399-4C5A-199D40A0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3AC61-FCA6-6B37-3939-954A2389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1B89-560F-4A6D-BB11-1D46EB3E1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9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48218-E0F0-6E1A-D176-413EF883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17568-FA9E-440A-B779-3500F600D97C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0B032-4221-BBC3-22FF-40383455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8E5E8-09A7-54E6-CC52-405873DB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1B89-560F-4A6D-BB11-1D46EB3E1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6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165D-8499-B9C7-9DC6-D2277117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930AB-647E-3A14-F6BA-C156E860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CFA19-6882-C911-6058-26C6914AE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F3F17-1531-8789-2AE4-A7FCB4E4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17568-FA9E-440A-B779-3500F600D97C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F2CB6-59E0-7C98-4146-023763D3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E56AE-8097-4FF0-FAE1-6B4224F6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1B89-560F-4A6D-BB11-1D46EB3E1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31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D625-D6E2-633A-1D7A-09E9C39D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26715-10AE-971A-3F13-4F8D06D1C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31F40-DC05-0D09-43F5-FA5F552C7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553F8-3DE2-ED28-320B-BE4B06A7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17568-FA9E-440A-B779-3500F600D97C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B2637-BF4A-4FD4-AF71-08591EAB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847D4-1A43-F2DE-C011-95B13D43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1B89-560F-4A6D-BB11-1D46EB3E1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85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CCA49-65D9-5207-D2A4-2B94AE84A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28F8F-BF83-135F-49CE-059E95BBB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8A739-6E55-0678-F8DF-D538AE2AF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717568-FA9E-440A-B779-3500F600D97C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FA148-45FB-3C04-2A0B-EA9FE4882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256CF-F201-5BAD-BCA5-086B6C565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5E1B89-560F-4A6D-BB11-1D46EB3E1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92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CB47E-E9DE-BCF5-6F5A-42BAEB7DE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122C13-E7DA-5DED-88F5-B57A14EE5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9293" y1="45062" x2="19293" y2="45062"/>
                        <a14:foregroundMark x1="23473" y1="41975" x2="23473" y2="41975"/>
                        <a14:foregroundMark x1="21543" y1="51852" x2="21543" y2="51852"/>
                        <a14:foregroundMark x1="31190" y1="49383" x2="31190" y2="49383"/>
                        <a14:foregroundMark x1="63023" y1="53704" x2="63023" y2="53704"/>
                        <a14:foregroundMark x1="78457" y1="45679" x2="78457" y2="45679"/>
                        <a14:foregroundMark x1="86495" y1="41975" x2="86495" y2="41975"/>
                        <a14:foregroundMark x1="72669" y1="33333" x2="72669" y2="33333"/>
                        <a14:foregroundMark x1="75563" y1="55556" x2="75563" y2="55556"/>
                        <a14:foregroundMark x1="80064" y1="56173" x2="80064" y2="56173"/>
                        <a14:foregroundMark x1="80707" y1="41358" x2="80707" y2="41358"/>
                        <a14:foregroundMark x1="86174" y1="38272" x2="86174" y2="38272"/>
                        <a14:foregroundMark x1="83601" y1="38889" x2="83601" y2="38889"/>
                        <a14:foregroundMark x1="70740" y1="33951" x2="70740" y2="33951"/>
                        <a14:foregroundMark x1="74920" y1="32716" x2="74920" y2="32716"/>
                        <a14:foregroundMark x1="64952" y1="31481" x2="64952" y2="31481"/>
                        <a14:foregroundMark x1="16399" y1="43827" x2="16399" y2="43827"/>
                        <a14:foregroundMark x1="15113" y1="38272" x2="15113" y2="38272"/>
                        <a14:foregroundMark x1="19293" y1="30247" x2="19293" y2="30247"/>
                        <a14:foregroundMark x1="13183" y1="33951" x2="13183" y2="33951"/>
                        <a14:foregroundMark x1="22830" y1="33333" x2="22830" y2="3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28619" y="-153284"/>
            <a:ext cx="2363381" cy="1231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7EF41A-5C9F-6C10-F09C-846638E5D4FD}"/>
              </a:ext>
            </a:extLst>
          </p:cNvPr>
          <p:cNvSpPr txBox="1"/>
          <p:nvPr/>
        </p:nvSpPr>
        <p:spPr>
          <a:xfrm>
            <a:off x="177453" y="231427"/>
            <a:ext cx="8489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Massachusetts Dominates by Total Insured Value (TIV), Posing Potential Risks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480B03-E781-F699-79C6-3EDF2052245F}"/>
              </a:ext>
            </a:extLst>
          </p:cNvPr>
          <p:cNvSpPr txBox="1"/>
          <p:nvPr/>
        </p:nvSpPr>
        <p:spPr>
          <a:xfrm>
            <a:off x="6916777" y="1652104"/>
            <a:ext cx="49365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374151"/>
                </a:solidFill>
                <a:effectLst/>
                <a:latin typeface="Söhne"/>
              </a:rPr>
              <a:t>Dominance of Massachusetts: </a:t>
            </a:r>
            <a:r>
              <a:rPr lang="en-GB" sz="1200" b="0" i="0" dirty="0">
                <a:solidFill>
                  <a:srgbClr val="374151"/>
                </a:solidFill>
                <a:effectLst/>
                <a:latin typeface="Söhne"/>
              </a:rPr>
              <a:t>Massachusetts's notably higher Total Insured Value (TIV).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374151"/>
                </a:solidFill>
                <a:effectLst/>
                <a:latin typeface="Söhne"/>
              </a:rPr>
              <a:t>Limited Data for Some States: </a:t>
            </a:r>
            <a:r>
              <a:rPr lang="en-GB" sz="1200" b="0" i="0" dirty="0">
                <a:solidFill>
                  <a:srgbClr val="374151"/>
                </a:solidFill>
                <a:effectLst/>
                <a:latin typeface="Söhne"/>
              </a:rPr>
              <a:t>The smaller TIV figures for Rhode Island, New Hampshire, and Maine reflect a lower number of policies and lesser property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374151"/>
                </a:solidFill>
                <a:effectLst/>
                <a:latin typeface="Söhne"/>
              </a:rPr>
              <a:t>Minimal Business Interruption Coverage: </a:t>
            </a:r>
            <a:r>
              <a:rPr lang="en-GB" sz="1200" b="0" i="0" dirty="0">
                <a:solidFill>
                  <a:srgbClr val="374151"/>
                </a:solidFill>
                <a:effectLst/>
                <a:latin typeface="Söhne"/>
              </a:rPr>
              <a:t>The low representation of Business Interruption coverage may signal an underestimation of this risks.</a:t>
            </a:r>
          </a:p>
          <a:p>
            <a:endParaRPr lang="en-GB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2754D5-9846-6F23-12BC-25CE2E25A49C}"/>
              </a:ext>
            </a:extLst>
          </p:cNvPr>
          <p:cNvSpPr txBox="1"/>
          <p:nvPr/>
        </p:nvSpPr>
        <p:spPr>
          <a:xfrm>
            <a:off x="6916777" y="1143812"/>
            <a:ext cx="174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 Insights: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6DB649-E4C2-5AAD-8690-CE8FD1C25AE3}"/>
              </a:ext>
            </a:extLst>
          </p:cNvPr>
          <p:cNvCxnSpPr>
            <a:cxnSpLocks/>
          </p:cNvCxnSpPr>
          <p:nvPr/>
        </p:nvCxnSpPr>
        <p:spPr>
          <a:xfrm>
            <a:off x="6773328" y="1201384"/>
            <a:ext cx="0" cy="53144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A27278-7499-65EF-C94E-E70F0D6BB8FA}"/>
              </a:ext>
            </a:extLst>
          </p:cNvPr>
          <p:cNvSpPr txBox="1"/>
          <p:nvPr/>
        </p:nvSpPr>
        <p:spPr>
          <a:xfrm>
            <a:off x="6916777" y="3916324"/>
            <a:ext cx="223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Recommendations: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A9EF48-7B9C-9E5F-4816-A651630E58B6}"/>
              </a:ext>
            </a:extLst>
          </p:cNvPr>
          <p:cNvCxnSpPr>
            <a:cxnSpLocks/>
          </p:cNvCxnSpPr>
          <p:nvPr/>
        </p:nvCxnSpPr>
        <p:spPr>
          <a:xfrm>
            <a:off x="284893" y="1060171"/>
            <a:ext cx="3009739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26A6F3-0972-BE67-4C2C-2BB5FFAA691A}"/>
              </a:ext>
            </a:extLst>
          </p:cNvPr>
          <p:cNvCxnSpPr>
            <a:cxnSpLocks/>
          </p:cNvCxnSpPr>
          <p:nvPr/>
        </p:nvCxnSpPr>
        <p:spPr>
          <a:xfrm>
            <a:off x="7026843" y="1513144"/>
            <a:ext cx="1186281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C8F6AD-F9B4-ACFF-A3A1-A2738E150CF9}"/>
              </a:ext>
            </a:extLst>
          </p:cNvPr>
          <p:cNvCxnSpPr>
            <a:cxnSpLocks/>
          </p:cNvCxnSpPr>
          <p:nvPr/>
        </p:nvCxnSpPr>
        <p:spPr>
          <a:xfrm>
            <a:off x="7026843" y="4285656"/>
            <a:ext cx="1911211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AE479A6-FC0C-047D-3FDF-BBBD06947E97}"/>
              </a:ext>
            </a:extLst>
          </p:cNvPr>
          <p:cNvSpPr txBox="1"/>
          <p:nvPr/>
        </p:nvSpPr>
        <p:spPr>
          <a:xfrm>
            <a:off x="6916776" y="4426218"/>
            <a:ext cx="493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GB" sz="1200" b="1" dirty="0">
                <a:solidFill>
                  <a:srgbClr val="374151"/>
                </a:solidFill>
                <a:latin typeface="Söhne"/>
              </a:rPr>
              <a:t>Evaluate Massachusetts's Insurance Strategy:</a:t>
            </a:r>
            <a:r>
              <a:rPr lang="en-GB" sz="1200" dirty="0">
                <a:solidFill>
                  <a:srgbClr val="374151"/>
                </a:solidFill>
                <a:latin typeface="Söhne"/>
              </a:rPr>
              <a:t> Investigate why Massachusetts has such a high TIV. Consider if the current premiums are adequate for the potential risks.</a:t>
            </a:r>
          </a:p>
          <a:p>
            <a:pPr marL="228600" indent="-228600">
              <a:buFont typeface="+mj-lt"/>
              <a:buAutoNum type="arabicPeriod"/>
            </a:pPr>
            <a:endParaRPr lang="en-GB" sz="1200" dirty="0">
              <a:solidFill>
                <a:srgbClr val="374151"/>
              </a:solidFill>
              <a:latin typeface="Söhne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1" i="0" dirty="0">
                <a:solidFill>
                  <a:srgbClr val="374151"/>
                </a:solidFill>
                <a:effectLst/>
                <a:latin typeface="Söhne"/>
              </a:rPr>
              <a:t>Assess Underinsurance Risks</a:t>
            </a:r>
            <a:r>
              <a:rPr lang="en-GB" sz="1200" b="0" i="0" dirty="0">
                <a:solidFill>
                  <a:srgbClr val="374151"/>
                </a:solidFill>
                <a:effectLst/>
                <a:latin typeface="Söhne"/>
              </a:rPr>
              <a:t>: Conduct a detailed analysis of potential underinsurance, consider strategies to encourage more comprehensive coverage.</a:t>
            </a:r>
          </a:p>
          <a:p>
            <a:pPr marL="228600" indent="-228600">
              <a:buFont typeface="+mj-lt"/>
              <a:buAutoNum type="arabicPeriod"/>
            </a:pPr>
            <a:endParaRPr lang="en-GB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1" dirty="0">
                <a:solidFill>
                  <a:srgbClr val="374151"/>
                </a:solidFill>
                <a:latin typeface="Söhne"/>
              </a:rPr>
              <a:t>Optimize </a:t>
            </a:r>
            <a:r>
              <a:rPr lang="en-GB" sz="1200" b="1" i="0" dirty="0">
                <a:solidFill>
                  <a:srgbClr val="374151"/>
                </a:solidFill>
                <a:effectLst/>
                <a:latin typeface="Söhne"/>
              </a:rPr>
              <a:t>Risk Management</a:t>
            </a:r>
            <a:r>
              <a:rPr lang="en-GB" sz="1200" b="0" i="0" dirty="0">
                <a:solidFill>
                  <a:srgbClr val="374151"/>
                </a:solidFill>
                <a:effectLst/>
                <a:latin typeface="Söhne"/>
              </a:rPr>
              <a:t>: Review risk management and underwriting practices aligning to distribution of risks and insured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A7E0715-E436-EB05-D18B-FE7B364F95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7700486"/>
              </p:ext>
            </p:extLst>
          </p:nvPr>
        </p:nvGraphicFramePr>
        <p:xfrm>
          <a:off x="284893" y="1464380"/>
          <a:ext cx="6344985" cy="5314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0973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174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Söhne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 S</dc:creator>
  <cp:lastModifiedBy>Nicola S</cp:lastModifiedBy>
  <cp:revision>1</cp:revision>
  <dcterms:created xsi:type="dcterms:W3CDTF">2023-12-11T20:48:04Z</dcterms:created>
  <dcterms:modified xsi:type="dcterms:W3CDTF">2023-12-13T14:37:55Z</dcterms:modified>
</cp:coreProperties>
</file>