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CAE5-6C24-4984-B1A6-B374C0422B2E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FA97-00BF-4E0C-A7B2-5C4B6DB9527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17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CAE5-6C24-4984-B1A6-B374C0422B2E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FA97-00BF-4E0C-A7B2-5C4B6DB95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47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CAE5-6C24-4984-B1A6-B374C0422B2E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FA97-00BF-4E0C-A7B2-5C4B6DB95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49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CAE5-6C24-4984-B1A6-B374C0422B2E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FA97-00BF-4E0C-A7B2-5C4B6DB95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23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CAE5-6C24-4984-B1A6-B374C0422B2E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FA97-00BF-4E0C-A7B2-5C4B6DB9527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7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CAE5-6C24-4984-B1A6-B374C0422B2E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FA97-00BF-4E0C-A7B2-5C4B6DB95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05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CAE5-6C24-4984-B1A6-B374C0422B2E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FA97-00BF-4E0C-A7B2-5C4B6DB95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26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CAE5-6C24-4984-B1A6-B374C0422B2E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FA97-00BF-4E0C-A7B2-5C4B6DB95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79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CAE5-6C24-4984-B1A6-B374C0422B2E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FA97-00BF-4E0C-A7B2-5C4B6DB95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70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DE1CAE5-6C24-4984-B1A6-B374C0422B2E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61FA97-00BF-4E0C-A7B2-5C4B6DB95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92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CAE5-6C24-4984-B1A6-B374C0422B2E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FA97-00BF-4E0C-A7B2-5C4B6DB95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06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E1CAE5-6C24-4984-B1A6-B374C0422B2E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61FA97-00BF-4E0C-A7B2-5C4B6DB9527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92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SRE</a:t>
            </a:r>
            <a:r>
              <a:rPr lang="zh-TW" altLang="en-US" dirty="0" smtClean="0"/>
              <a:t>工程師系統管理基礎</a:t>
            </a:r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程式</a:t>
            </a:r>
            <a:r>
              <a:rPr lang="en-US" altLang="zh-TW" dirty="0"/>
              <a:t>&amp;</a:t>
            </a:r>
            <a:r>
              <a:rPr lang="zh-TW" altLang="en-US" dirty="0" smtClean="0"/>
              <a:t>程序</a:t>
            </a:r>
            <a:r>
              <a:rPr lang="en-US" altLang="zh-TW" dirty="0" smtClean="0"/>
              <a:t>(Program &amp; Process)</a:t>
            </a:r>
          </a:p>
          <a:p>
            <a:r>
              <a:rPr lang="en-US" altLang="zh-TW" dirty="0"/>
              <a:t>2</a:t>
            </a:r>
            <a:r>
              <a:rPr lang="en-US" altLang="zh-TW" dirty="0" smtClean="0"/>
              <a:t>.</a:t>
            </a:r>
            <a:r>
              <a:rPr lang="zh-TW" altLang="en-US" dirty="0" smtClean="0"/>
              <a:t>父</a:t>
            </a:r>
            <a:r>
              <a:rPr lang="zh-TW" altLang="en-US" dirty="0" smtClean="0"/>
              <a:t>、子程序</a:t>
            </a:r>
            <a:r>
              <a:rPr lang="en-US" altLang="zh-TW" dirty="0" smtClean="0"/>
              <a:t>(PPID &amp; $$)</a:t>
            </a:r>
          </a:p>
          <a:p>
            <a:r>
              <a:rPr lang="en-US" altLang="zh-TW" dirty="0"/>
              <a:t>3</a:t>
            </a:r>
            <a:r>
              <a:rPr lang="en-US" altLang="zh-TW" dirty="0" smtClean="0"/>
              <a:t>.</a:t>
            </a:r>
            <a:r>
              <a:rPr lang="zh-TW" altLang="en-US" dirty="0" smtClean="0"/>
              <a:t>環境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env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4.</a:t>
            </a:r>
            <a:r>
              <a:rPr lang="zh-TW" altLang="en-US" dirty="0"/>
              <a:t>程式與信號</a:t>
            </a:r>
            <a:r>
              <a:rPr lang="en-US" altLang="zh-TW" dirty="0"/>
              <a:t>(signal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5</a:t>
            </a:r>
            <a:r>
              <a:rPr lang="en-US" altLang="zh-TW" dirty="0" smtClean="0"/>
              <a:t>.</a:t>
            </a:r>
            <a:r>
              <a:rPr lang="zh-TW" altLang="en-US" dirty="0" smtClean="0"/>
              <a:t>背景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(^Z</a:t>
            </a:r>
            <a:r>
              <a:rPr lang="zh-TW" altLang="en-US" dirty="0" smtClean="0"/>
              <a:t>　</a:t>
            </a:r>
            <a:r>
              <a:rPr lang="en-US" altLang="zh-TW" dirty="0" smtClean="0"/>
              <a:t>&amp;)</a:t>
            </a:r>
          </a:p>
          <a:p>
            <a:r>
              <a:rPr lang="en-US" altLang="zh-TW" dirty="0"/>
              <a:t>6</a:t>
            </a:r>
            <a:r>
              <a:rPr lang="en-US" altLang="zh-TW" dirty="0" smtClean="0"/>
              <a:t>.</a:t>
            </a:r>
            <a:r>
              <a:rPr lang="zh-TW" altLang="en-US" dirty="0" smtClean="0"/>
              <a:t>程序</a:t>
            </a:r>
            <a:r>
              <a:rPr lang="zh-TW" altLang="en-US" dirty="0" smtClean="0"/>
              <a:t>優先</a:t>
            </a:r>
            <a:r>
              <a:rPr lang="zh-TW" altLang="en-US" dirty="0" smtClean="0"/>
              <a:t>順序</a:t>
            </a:r>
            <a:endParaRPr lang="zh-TW" altLang="en-US" dirty="0"/>
          </a:p>
        </p:txBody>
      </p:sp>
      <p:sp>
        <p:nvSpPr>
          <p:cNvPr id="10" name="內容版面配置區 4"/>
          <p:cNvSpPr txBox="1">
            <a:spLocks/>
          </p:cNvSpPr>
          <p:nvPr/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7.Seccomp(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</a:t>
            </a:r>
            <a:r>
              <a:rPr lang="zh-TW" altLang="en-US" dirty="0" smtClean="0"/>
              <a:t>執行階段的防火牆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8.Go </a:t>
            </a:r>
            <a:r>
              <a:rPr lang="en-US" altLang="zh-TW" dirty="0" err="1" smtClean="0"/>
              <a:t>lan</a:t>
            </a:r>
            <a:r>
              <a:rPr lang="en-US" altLang="zh-TW" dirty="0" smtClean="0"/>
              <a:t>(</a:t>
            </a:r>
            <a:r>
              <a:rPr lang="zh-TW" altLang="en-US" dirty="0" smtClean="0"/>
              <a:t>套件安裝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9</a:t>
            </a:r>
            <a:r>
              <a:rPr lang="en-US" altLang="zh-TW" dirty="0" smtClean="0"/>
              <a:t>.The Permission of </a:t>
            </a:r>
            <a:r>
              <a:rPr lang="en-US" altLang="zh-TW" dirty="0" err="1" smtClean="0"/>
              <a:t>File&amp;Dir</a:t>
            </a:r>
            <a:r>
              <a:rPr lang="en-US" altLang="zh-TW" dirty="0" smtClean="0"/>
              <a:t>(</a:t>
            </a:r>
            <a:r>
              <a:rPr lang="zh-TW" altLang="en-US" dirty="0" smtClean="0"/>
              <a:t>檔案、目錄的權限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10.Setuid</a:t>
            </a:r>
          </a:p>
          <a:p>
            <a:r>
              <a:rPr lang="en-US" altLang="zh-TW" dirty="0" smtClean="0"/>
              <a:t>11.capability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244560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481</TotalTime>
  <Words>71</Words>
  <Application>Microsoft Office PowerPoint</Application>
  <PresentationFormat>寬螢幕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新細明體</vt:lpstr>
      <vt:lpstr>Calibri</vt:lpstr>
      <vt:lpstr>Calibri Light</vt:lpstr>
      <vt:lpstr>回顧</vt:lpstr>
      <vt:lpstr>SRE工程師系統管理基礎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student</cp:lastModifiedBy>
  <cp:revision>10</cp:revision>
  <dcterms:created xsi:type="dcterms:W3CDTF">2021-04-23T03:40:59Z</dcterms:created>
  <dcterms:modified xsi:type="dcterms:W3CDTF">2021-04-23T12:04:01Z</dcterms:modified>
</cp:coreProperties>
</file>