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7" r:id="rId16"/>
    <p:sldId id="27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6D43A5-A80F-4965-A3CD-04EAD73C2CA2}">
          <p14:sldIdLst>
            <p14:sldId id="256"/>
            <p14:sldId id="257"/>
            <p14:sldId id="258"/>
          </p14:sldIdLst>
        </p14:section>
        <p14:section name="Untitled Section" id="{C9080643-D350-4EB6-AE52-C8FBFBF9891F}">
          <p14:sldIdLst>
            <p14:sldId id="259"/>
            <p14:sldId id="260"/>
            <p14:sldId id="278"/>
            <p14:sldId id="261"/>
            <p14:sldId id="262"/>
            <p14:sldId id="263"/>
            <p14:sldId id="264"/>
            <p14:sldId id="265"/>
            <p14:sldId id="266"/>
            <p14:sldId id="272"/>
            <p14:sldId id="273"/>
            <p14:sldId id="267"/>
            <p14:sldId id="277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E08C6-0B82-4B29-948E-6ED1720DED98}" v="31" dt="2025-09-09T03:54:26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URGA NARAYANAPURAM" userId="1041fda57d41a8b1" providerId="LiveId" clId="{1AFE08C6-0B82-4B29-948E-6ED1720DED98}"/>
    <pc:docChg chg="undo custSel addSld modSld modSection">
      <pc:chgData name="SAIDURGA NARAYANAPURAM" userId="1041fda57d41a8b1" providerId="LiveId" clId="{1AFE08C6-0B82-4B29-948E-6ED1720DED98}" dt="2025-09-09T02:16:30.351" v="2205" actId="1076"/>
      <pc:docMkLst>
        <pc:docMk/>
      </pc:docMkLst>
      <pc:sldChg chg="modSp mod">
        <pc:chgData name="SAIDURGA NARAYANAPURAM" userId="1041fda57d41a8b1" providerId="LiveId" clId="{1AFE08C6-0B82-4B29-948E-6ED1720DED98}" dt="2025-09-09T01:02:59.318" v="111" actId="113"/>
        <pc:sldMkLst>
          <pc:docMk/>
          <pc:sldMk cId="2274258844" sldId="256"/>
        </pc:sldMkLst>
        <pc:spChg chg="mod">
          <ac:chgData name="SAIDURGA NARAYANAPURAM" userId="1041fda57d41a8b1" providerId="LiveId" clId="{1AFE08C6-0B82-4B29-948E-6ED1720DED98}" dt="2025-09-09T01:02:59.318" v="111" actId="113"/>
          <ac:spMkLst>
            <pc:docMk/>
            <pc:sldMk cId="2274258844" sldId="256"/>
            <ac:spMk id="2" creationId="{D5D48069-A9A1-C952-5FA4-FEEE0123D87F}"/>
          </ac:spMkLst>
        </pc:spChg>
      </pc:sldChg>
      <pc:sldChg chg="modSp mod">
        <pc:chgData name="SAIDURGA NARAYANAPURAM" userId="1041fda57d41a8b1" providerId="LiveId" clId="{1AFE08C6-0B82-4B29-948E-6ED1720DED98}" dt="2025-09-09T01:12:58.043" v="128" actId="20577"/>
        <pc:sldMkLst>
          <pc:docMk/>
          <pc:sldMk cId="1581374357" sldId="257"/>
        </pc:sldMkLst>
        <pc:spChg chg="mod">
          <ac:chgData name="SAIDURGA NARAYANAPURAM" userId="1041fda57d41a8b1" providerId="LiveId" clId="{1AFE08C6-0B82-4B29-948E-6ED1720DED98}" dt="2025-09-09T01:12:58.043" v="128" actId="20577"/>
          <ac:spMkLst>
            <pc:docMk/>
            <pc:sldMk cId="1581374357" sldId="257"/>
            <ac:spMk id="3" creationId="{086060F9-4767-036E-CA7F-2ADB432CDCA9}"/>
          </ac:spMkLst>
        </pc:spChg>
      </pc:sldChg>
      <pc:sldChg chg="modSp mod">
        <pc:chgData name="SAIDURGA NARAYANAPURAM" userId="1041fda57d41a8b1" providerId="LiveId" clId="{1AFE08C6-0B82-4B29-948E-6ED1720DED98}" dt="2025-09-09T01:37:50.262" v="1095" actId="20577"/>
        <pc:sldMkLst>
          <pc:docMk/>
          <pc:sldMk cId="1384975722" sldId="259"/>
        </pc:sldMkLst>
        <pc:spChg chg="mod">
          <ac:chgData name="SAIDURGA NARAYANAPURAM" userId="1041fda57d41a8b1" providerId="LiveId" clId="{1AFE08C6-0B82-4B29-948E-6ED1720DED98}" dt="2025-09-09T01:37:50.262" v="1095" actId="20577"/>
          <ac:spMkLst>
            <pc:docMk/>
            <pc:sldMk cId="1384975722" sldId="259"/>
            <ac:spMk id="4" creationId="{CB3975D2-FD13-EBF1-7806-74CEC053605F}"/>
          </ac:spMkLst>
        </pc:spChg>
      </pc:sldChg>
      <pc:sldChg chg="modSp mod">
        <pc:chgData name="SAIDURGA NARAYANAPURAM" userId="1041fda57d41a8b1" providerId="LiveId" clId="{1AFE08C6-0B82-4B29-948E-6ED1720DED98}" dt="2025-09-09T01:38:11.196" v="1096" actId="1076"/>
        <pc:sldMkLst>
          <pc:docMk/>
          <pc:sldMk cId="166275150" sldId="260"/>
        </pc:sldMkLst>
        <pc:spChg chg="mod">
          <ac:chgData name="SAIDURGA NARAYANAPURAM" userId="1041fda57d41a8b1" providerId="LiveId" clId="{1AFE08C6-0B82-4B29-948E-6ED1720DED98}" dt="2025-09-09T01:38:11.196" v="1096" actId="1076"/>
          <ac:spMkLst>
            <pc:docMk/>
            <pc:sldMk cId="166275150" sldId="260"/>
            <ac:spMk id="2" creationId="{01A7A1FA-9E83-2CE6-223E-169BF4591297}"/>
          </ac:spMkLst>
        </pc:spChg>
      </pc:sldChg>
      <pc:sldChg chg="modSp mod">
        <pc:chgData name="SAIDURGA NARAYANAPURAM" userId="1041fda57d41a8b1" providerId="LiveId" clId="{1AFE08C6-0B82-4B29-948E-6ED1720DED98}" dt="2025-09-09T01:38:39.208" v="1097" actId="1076"/>
        <pc:sldMkLst>
          <pc:docMk/>
          <pc:sldMk cId="651960073" sldId="261"/>
        </pc:sldMkLst>
        <pc:spChg chg="mod">
          <ac:chgData name="SAIDURGA NARAYANAPURAM" userId="1041fda57d41a8b1" providerId="LiveId" clId="{1AFE08C6-0B82-4B29-948E-6ED1720DED98}" dt="2025-09-09T01:38:39.208" v="1097" actId="1076"/>
          <ac:spMkLst>
            <pc:docMk/>
            <pc:sldMk cId="651960073" sldId="261"/>
            <ac:spMk id="2" creationId="{806488E5-143F-99E0-914A-84CB52B70CAB}"/>
          </ac:spMkLst>
        </pc:spChg>
      </pc:sldChg>
      <pc:sldChg chg="modSp mod">
        <pc:chgData name="SAIDURGA NARAYANAPURAM" userId="1041fda57d41a8b1" providerId="LiveId" clId="{1AFE08C6-0B82-4B29-948E-6ED1720DED98}" dt="2025-09-09T01:48:13.835" v="1257" actId="20577"/>
        <pc:sldMkLst>
          <pc:docMk/>
          <pc:sldMk cId="15364786" sldId="262"/>
        </pc:sldMkLst>
        <pc:spChg chg="mod">
          <ac:chgData name="SAIDURGA NARAYANAPURAM" userId="1041fda57d41a8b1" providerId="LiveId" clId="{1AFE08C6-0B82-4B29-948E-6ED1720DED98}" dt="2025-09-09T01:48:13.835" v="1257" actId="20577"/>
          <ac:spMkLst>
            <pc:docMk/>
            <pc:sldMk cId="15364786" sldId="262"/>
            <ac:spMk id="3" creationId="{BC7BA553-4150-8256-A2C0-22BFA39085A1}"/>
          </ac:spMkLst>
        </pc:spChg>
      </pc:sldChg>
      <pc:sldChg chg="modSp mod">
        <pc:chgData name="SAIDURGA NARAYANAPURAM" userId="1041fda57d41a8b1" providerId="LiveId" clId="{1AFE08C6-0B82-4B29-948E-6ED1720DED98}" dt="2025-09-09T01:31:13.285" v="860" actId="1076"/>
        <pc:sldMkLst>
          <pc:docMk/>
          <pc:sldMk cId="1097783643" sldId="263"/>
        </pc:sldMkLst>
        <pc:spChg chg="mod">
          <ac:chgData name="SAIDURGA NARAYANAPURAM" userId="1041fda57d41a8b1" providerId="LiveId" clId="{1AFE08C6-0B82-4B29-948E-6ED1720DED98}" dt="2025-09-09T01:31:13.285" v="860" actId="1076"/>
          <ac:spMkLst>
            <pc:docMk/>
            <pc:sldMk cId="1097783643" sldId="263"/>
            <ac:spMk id="2" creationId="{DB77753A-695C-FBDE-9D32-D03960B63A92}"/>
          </ac:spMkLst>
        </pc:spChg>
      </pc:sldChg>
      <pc:sldChg chg="modSp mod">
        <pc:chgData name="SAIDURGA NARAYANAPURAM" userId="1041fda57d41a8b1" providerId="LiveId" clId="{1AFE08C6-0B82-4B29-948E-6ED1720DED98}" dt="2025-09-09T02:04:18.955" v="1586" actId="20577"/>
        <pc:sldMkLst>
          <pc:docMk/>
          <pc:sldMk cId="768912230" sldId="265"/>
        </pc:sldMkLst>
        <pc:spChg chg="mod">
          <ac:chgData name="SAIDURGA NARAYANAPURAM" userId="1041fda57d41a8b1" providerId="LiveId" clId="{1AFE08C6-0B82-4B29-948E-6ED1720DED98}" dt="2025-09-09T02:04:18.955" v="1586" actId="20577"/>
          <ac:spMkLst>
            <pc:docMk/>
            <pc:sldMk cId="768912230" sldId="265"/>
            <ac:spMk id="3" creationId="{56CD1282-26C7-0B0A-429D-33F15C011A96}"/>
          </ac:spMkLst>
        </pc:spChg>
      </pc:sldChg>
      <pc:sldChg chg="modSp mod">
        <pc:chgData name="SAIDURGA NARAYANAPURAM" userId="1041fda57d41a8b1" providerId="LiveId" clId="{1AFE08C6-0B82-4B29-948E-6ED1720DED98}" dt="2025-09-09T02:05:02.645" v="1588" actId="1076"/>
        <pc:sldMkLst>
          <pc:docMk/>
          <pc:sldMk cId="953010816" sldId="266"/>
        </pc:sldMkLst>
        <pc:picChg chg="mod">
          <ac:chgData name="SAIDURGA NARAYANAPURAM" userId="1041fda57d41a8b1" providerId="LiveId" clId="{1AFE08C6-0B82-4B29-948E-6ED1720DED98}" dt="2025-09-09T02:05:02.645" v="1588" actId="1076"/>
          <ac:picMkLst>
            <pc:docMk/>
            <pc:sldMk cId="953010816" sldId="266"/>
            <ac:picMk id="3" creationId="{7269208D-6334-8420-72D6-4758D3206413}"/>
          </ac:picMkLst>
        </pc:picChg>
      </pc:sldChg>
      <pc:sldChg chg="modSp mod">
        <pc:chgData name="SAIDURGA NARAYANAPURAM" userId="1041fda57d41a8b1" providerId="LiveId" clId="{1AFE08C6-0B82-4B29-948E-6ED1720DED98}" dt="2025-09-09T02:06:01.237" v="1600" actId="20577"/>
        <pc:sldMkLst>
          <pc:docMk/>
          <pc:sldMk cId="1074456044" sldId="267"/>
        </pc:sldMkLst>
        <pc:spChg chg="mod">
          <ac:chgData name="SAIDURGA NARAYANAPURAM" userId="1041fda57d41a8b1" providerId="LiveId" clId="{1AFE08C6-0B82-4B29-948E-6ED1720DED98}" dt="2025-09-09T02:06:01.237" v="1600" actId="20577"/>
          <ac:spMkLst>
            <pc:docMk/>
            <pc:sldMk cId="1074456044" sldId="267"/>
            <ac:spMk id="3" creationId="{CCB4711E-C4D7-A81F-05E7-AEFB7D3B0AFC}"/>
          </ac:spMkLst>
        </pc:spChg>
      </pc:sldChg>
      <pc:sldChg chg="modSp mod">
        <pc:chgData name="SAIDURGA NARAYANAPURAM" userId="1041fda57d41a8b1" providerId="LiveId" clId="{1AFE08C6-0B82-4B29-948E-6ED1720DED98}" dt="2025-09-09T02:16:30.351" v="2205" actId="1076"/>
        <pc:sldMkLst>
          <pc:docMk/>
          <pc:sldMk cId="990551385" sldId="269"/>
        </pc:sldMkLst>
        <pc:spChg chg="mod">
          <ac:chgData name="SAIDURGA NARAYANAPURAM" userId="1041fda57d41a8b1" providerId="LiveId" clId="{1AFE08C6-0B82-4B29-948E-6ED1720DED98}" dt="2025-09-09T02:16:30.351" v="2205" actId="1076"/>
          <ac:spMkLst>
            <pc:docMk/>
            <pc:sldMk cId="990551385" sldId="269"/>
            <ac:spMk id="3" creationId="{F90D36A5-ABCD-2F6F-06B6-C07EAB0B1C99}"/>
          </ac:spMkLst>
        </pc:spChg>
      </pc:sldChg>
      <pc:sldChg chg="modSp mod">
        <pc:chgData name="SAIDURGA NARAYANAPURAM" userId="1041fda57d41a8b1" providerId="LiveId" clId="{1AFE08C6-0B82-4B29-948E-6ED1720DED98}" dt="2025-09-09T02:12:53.218" v="1993" actId="20577"/>
        <pc:sldMkLst>
          <pc:docMk/>
          <pc:sldMk cId="852194168" sldId="270"/>
        </pc:sldMkLst>
        <pc:spChg chg="mod">
          <ac:chgData name="SAIDURGA NARAYANAPURAM" userId="1041fda57d41a8b1" providerId="LiveId" clId="{1AFE08C6-0B82-4B29-948E-6ED1720DED98}" dt="2025-09-09T02:12:53.218" v="1993" actId="20577"/>
          <ac:spMkLst>
            <pc:docMk/>
            <pc:sldMk cId="852194168" sldId="270"/>
            <ac:spMk id="2" creationId="{BB09B2D2-BE0F-325A-143B-6772EBE5ECC4}"/>
          </ac:spMkLst>
        </pc:spChg>
      </pc:sldChg>
      <pc:sldChg chg="modSp mod">
        <pc:chgData name="SAIDURGA NARAYANAPURAM" userId="1041fda57d41a8b1" providerId="LiveId" clId="{1AFE08C6-0B82-4B29-948E-6ED1720DED98}" dt="2025-09-09T02:05:34.603" v="1593" actId="20577"/>
        <pc:sldMkLst>
          <pc:docMk/>
          <pc:sldMk cId="1376996522" sldId="272"/>
        </pc:sldMkLst>
        <pc:spChg chg="mod">
          <ac:chgData name="SAIDURGA NARAYANAPURAM" userId="1041fda57d41a8b1" providerId="LiveId" clId="{1AFE08C6-0B82-4B29-948E-6ED1720DED98}" dt="2025-09-09T02:05:34.603" v="1593" actId="20577"/>
          <ac:spMkLst>
            <pc:docMk/>
            <pc:sldMk cId="1376996522" sldId="272"/>
            <ac:spMk id="3" creationId="{1BC00B63-B245-E4F7-553E-8294023D3691}"/>
          </ac:spMkLst>
        </pc:spChg>
      </pc:sldChg>
      <pc:sldChg chg="modSp mod">
        <pc:chgData name="SAIDURGA NARAYANAPURAM" userId="1041fda57d41a8b1" providerId="LiveId" clId="{1AFE08C6-0B82-4B29-948E-6ED1720DED98}" dt="2025-09-09T02:06:16.992" v="1607" actId="20577"/>
        <pc:sldMkLst>
          <pc:docMk/>
          <pc:sldMk cId="1614004750" sldId="275"/>
        </pc:sldMkLst>
        <pc:spChg chg="mod">
          <ac:chgData name="SAIDURGA NARAYANAPURAM" userId="1041fda57d41a8b1" providerId="LiveId" clId="{1AFE08C6-0B82-4B29-948E-6ED1720DED98}" dt="2025-09-09T02:06:16.992" v="1607" actId="20577"/>
          <ac:spMkLst>
            <pc:docMk/>
            <pc:sldMk cId="1614004750" sldId="275"/>
            <ac:spMk id="2" creationId="{DCA6384B-052D-66E9-98C8-18FB2B6573E6}"/>
          </ac:spMkLst>
        </pc:spChg>
      </pc:sldChg>
      <pc:sldChg chg="addSp delSp modSp new mod modClrScheme chgLayout">
        <pc:chgData name="SAIDURGA NARAYANAPURAM" userId="1041fda57d41a8b1" providerId="LiveId" clId="{1AFE08C6-0B82-4B29-948E-6ED1720DED98}" dt="2025-09-09T01:42:06.841" v="1169" actId="403"/>
        <pc:sldMkLst>
          <pc:docMk/>
          <pc:sldMk cId="3070891760" sldId="278"/>
        </pc:sldMkLst>
        <pc:spChg chg="add del mod ord">
          <ac:chgData name="SAIDURGA NARAYANAPURAM" userId="1041fda57d41a8b1" providerId="LiveId" clId="{1AFE08C6-0B82-4B29-948E-6ED1720DED98}" dt="2025-09-09T01:39:38.411" v="1109" actId="700"/>
          <ac:spMkLst>
            <pc:docMk/>
            <pc:sldMk cId="3070891760" sldId="278"/>
            <ac:spMk id="2" creationId="{F0B7CBFC-F44D-F62E-6072-6E4E04B1E8E4}"/>
          </ac:spMkLst>
        </pc:spChg>
        <pc:spChg chg="add del mod ord">
          <ac:chgData name="SAIDURGA NARAYANAPURAM" userId="1041fda57d41a8b1" providerId="LiveId" clId="{1AFE08C6-0B82-4B29-948E-6ED1720DED98}" dt="2025-09-09T01:39:38.411" v="1109" actId="700"/>
          <ac:spMkLst>
            <pc:docMk/>
            <pc:sldMk cId="3070891760" sldId="278"/>
            <ac:spMk id="3" creationId="{FE05AFAF-6883-3D56-7DA8-110C27224E6B}"/>
          </ac:spMkLst>
        </pc:spChg>
        <pc:spChg chg="add mod ord">
          <ac:chgData name="SAIDURGA NARAYANAPURAM" userId="1041fda57d41a8b1" providerId="LiveId" clId="{1AFE08C6-0B82-4B29-948E-6ED1720DED98}" dt="2025-09-09T01:41:48.548" v="1166" actId="403"/>
          <ac:spMkLst>
            <pc:docMk/>
            <pc:sldMk cId="3070891760" sldId="278"/>
            <ac:spMk id="4" creationId="{9373A8BB-42BB-968B-A954-8B2955C9BECF}"/>
          </ac:spMkLst>
        </pc:spChg>
        <pc:spChg chg="add mod ord">
          <ac:chgData name="SAIDURGA NARAYANAPURAM" userId="1041fda57d41a8b1" providerId="LiveId" clId="{1AFE08C6-0B82-4B29-948E-6ED1720DED98}" dt="2025-09-09T01:42:06.841" v="1169" actId="403"/>
          <ac:spMkLst>
            <pc:docMk/>
            <pc:sldMk cId="3070891760" sldId="278"/>
            <ac:spMk id="5" creationId="{C2716840-EC2B-AC82-3E9E-9BB9E62409BA}"/>
          </ac:spMkLst>
        </pc:spChg>
      </pc:sldChg>
    </pc:docChg>
  </pc:docChgLst>
  <pc:docChgLst>
    <pc:chgData name="SAIDURGA NARAYANAPURAM" userId="1041fda57d41a8b1" providerId="LiveId" clId="{5C4D4FF1-F157-487B-9171-B7D1667D8D95}"/>
    <pc:docChg chg="custSel delSld modSld modSection">
      <pc:chgData name="SAIDURGA NARAYANAPURAM" userId="1041fda57d41a8b1" providerId="LiveId" clId="{5C4D4FF1-F157-487B-9171-B7D1667D8D95}" dt="2025-09-09T03:55:01.426" v="344" actId="2696"/>
      <pc:docMkLst>
        <pc:docMk/>
      </pc:docMkLst>
      <pc:sldChg chg="modSp mod">
        <pc:chgData name="SAIDURGA NARAYANAPURAM" userId="1041fda57d41a8b1" providerId="LiveId" clId="{5C4D4FF1-F157-487B-9171-B7D1667D8D95}" dt="2025-09-09T03:39:05.296" v="1" actId="33524"/>
        <pc:sldMkLst>
          <pc:docMk/>
          <pc:sldMk cId="15364786" sldId="262"/>
        </pc:sldMkLst>
        <pc:spChg chg="mod">
          <ac:chgData name="SAIDURGA NARAYANAPURAM" userId="1041fda57d41a8b1" providerId="LiveId" clId="{5C4D4FF1-F157-487B-9171-B7D1667D8D95}" dt="2025-09-09T03:39:05.296" v="1" actId="33524"/>
          <ac:spMkLst>
            <pc:docMk/>
            <pc:sldMk cId="15364786" sldId="262"/>
            <ac:spMk id="3" creationId="{BC7BA553-4150-8256-A2C0-22BFA39085A1}"/>
          </ac:spMkLst>
        </pc:spChg>
      </pc:sldChg>
      <pc:sldChg chg="modSp mod">
        <pc:chgData name="SAIDURGA NARAYANAPURAM" userId="1041fda57d41a8b1" providerId="LiveId" clId="{5C4D4FF1-F157-487B-9171-B7D1667D8D95}" dt="2025-09-09T03:53:37.258" v="339" actId="20577"/>
        <pc:sldMkLst>
          <pc:docMk/>
          <pc:sldMk cId="1074456044" sldId="267"/>
        </pc:sldMkLst>
        <pc:spChg chg="mod">
          <ac:chgData name="SAIDURGA NARAYANAPURAM" userId="1041fda57d41a8b1" providerId="LiveId" clId="{5C4D4FF1-F157-487B-9171-B7D1667D8D95}" dt="2025-09-09T03:53:37.258" v="339" actId="20577"/>
          <ac:spMkLst>
            <pc:docMk/>
            <pc:sldMk cId="1074456044" sldId="267"/>
            <ac:spMk id="3" creationId="{CCB4711E-C4D7-A81F-05E7-AEFB7D3B0AFC}"/>
          </ac:spMkLst>
        </pc:spChg>
      </pc:sldChg>
      <pc:sldChg chg="del">
        <pc:chgData name="SAIDURGA NARAYANAPURAM" userId="1041fda57d41a8b1" providerId="LiveId" clId="{5C4D4FF1-F157-487B-9171-B7D1667D8D95}" dt="2025-09-09T03:55:01.426" v="344" actId="2696"/>
        <pc:sldMkLst>
          <pc:docMk/>
          <pc:sldMk cId="87488620" sldId="268"/>
        </pc:sldMkLst>
      </pc:sldChg>
      <pc:sldChg chg="modSp mod">
        <pc:chgData name="SAIDURGA NARAYANAPURAM" userId="1041fda57d41a8b1" providerId="LiveId" clId="{5C4D4FF1-F157-487B-9171-B7D1667D8D95}" dt="2025-09-09T03:42:42.636" v="145" actId="20577"/>
        <pc:sldMkLst>
          <pc:docMk/>
          <pc:sldMk cId="1376996522" sldId="272"/>
        </pc:sldMkLst>
        <pc:spChg chg="mod">
          <ac:chgData name="SAIDURGA NARAYANAPURAM" userId="1041fda57d41a8b1" providerId="LiveId" clId="{5C4D4FF1-F157-487B-9171-B7D1667D8D95}" dt="2025-09-09T03:42:42.636" v="145" actId="20577"/>
          <ac:spMkLst>
            <pc:docMk/>
            <pc:sldMk cId="1376996522" sldId="272"/>
            <ac:spMk id="3" creationId="{1BC00B63-B245-E4F7-553E-8294023D3691}"/>
          </ac:spMkLst>
        </pc:spChg>
      </pc:sldChg>
      <pc:sldChg chg="addSp delSp modSp mod">
        <pc:chgData name="SAIDURGA NARAYANAPURAM" userId="1041fda57d41a8b1" providerId="LiveId" clId="{5C4D4FF1-F157-487B-9171-B7D1667D8D95}" dt="2025-09-09T03:47:22.380" v="151" actId="14826"/>
        <pc:sldMkLst>
          <pc:docMk/>
          <pc:sldMk cId="287584193" sldId="273"/>
        </pc:sldMkLst>
        <pc:picChg chg="del mod">
          <ac:chgData name="SAIDURGA NARAYANAPURAM" userId="1041fda57d41a8b1" providerId="LiveId" clId="{5C4D4FF1-F157-487B-9171-B7D1667D8D95}" dt="2025-09-09T03:43:46.267" v="148" actId="21"/>
          <ac:picMkLst>
            <pc:docMk/>
            <pc:sldMk cId="287584193" sldId="273"/>
            <ac:picMk id="3" creationId="{D82E7948-3156-91DC-4C14-91CD6E115A4E}"/>
          </ac:picMkLst>
        </pc:picChg>
        <pc:picChg chg="add mod">
          <ac:chgData name="SAIDURGA NARAYANAPURAM" userId="1041fda57d41a8b1" providerId="LiveId" clId="{5C4D4FF1-F157-487B-9171-B7D1667D8D95}" dt="2025-09-09T03:47:22.380" v="151" actId="14826"/>
          <ac:picMkLst>
            <pc:docMk/>
            <pc:sldMk cId="287584193" sldId="273"/>
            <ac:picMk id="4" creationId="{E8C87621-117D-0227-E6D0-32F1DD103131}"/>
          </ac:picMkLst>
        </pc:picChg>
      </pc:sldChg>
      <pc:sldChg chg="delSp del mod">
        <pc:chgData name="SAIDURGA NARAYANAPURAM" userId="1041fda57d41a8b1" providerId="LiveId" clId="{5C4D4FF1-F157-487B-9171-B7D1667D8D95}" dt="2025-09-09T03:48:05.942" v="153" actId="2696"/>
        <pc:sldMkLst>
          <pc:docMk/>
          <pc:sldMk cId="2397974823" sldId="274"/>
        </pc:sldMkLst>
        <pc:picChg chg="del">
          <ac:chgData name="SAIDURGA NARAYANAPURAM" userId="1041fda57d41a8b1" providerId="LiveId" clId="{5C4D4FF1-F157-487B-9171-B7D1667D8D95}" dt="2025-09-09T03:47:51.599" v="152" actId="21"/>
          <ac:picMkLst>
            <pc:docMk/>
            <pc:sldMk cId="2397974823" sldId="274"/>
            <ac:picMk id="3" creationId="{DECF4622-EA06-5330-88E0-965D1B3EB9EB}"/>
          </ac:picMkLst>
        </pc:picChg>
      </pc:sldChg>
      <pc:sldChg chg="del">
        <pc:chgData name="SAIDURGA NARAYANAPURAM" userId="1041fda57d41a8b1" providerId="LiveId" clId="{5C4D4FF1-F157-487B-9171-B7D1667D8D95}" dt="2025-09-09T03:54:39.905" v="342" actId="2696"/>
        <pc:sldMkLst>
          <pc:docMk/>
          <pc:sldMk cId="1614004750" sldId="275"/>
        </pc:sldMkLst>
      </pc:sldChg>
      <pc:sldChg chg="del">
        <pc:chgData name="SAIDURGA NARAYANAPURAM" userId="1041fda57d41a8b1" providerId="LiveId" clId="{5C4D4FF1-F157-487B-9171-B7D1667D8D95}" dt="2025-09-09T03:54:45.144" v="343" actId="2696"/>
        <pc:sldMkLst>
          <pc:docMk/>
          <pc:sldMk cId="3354768167" sldId="276"/>
        </pc:sldMkLst>
      </pc:sldChg>
      <pc:sldChg chg="modSp mod">
        <pc:chgData name="SAIDURGA NARAYANAPURAM" userId="1041fda57d41a8b1" providerId="LiveId" clId="{5C4D4FF1-F157-487B-9171-B7D1667D8D95}" dt="2025-09-09T03:54:29.968" v="341" actId="14100"/>
        <pc:sldMkLst>
          <pc:docMk/>
          <pc:sldMk cId="235365947" sldId="277"/>
        </pc:sldMkLst>
        <pc:picChg chg="mod">
          <ac:chgData name="SAIDURGA NARAYANAPURAM" userId="1041fda57d41a8b1" providerId="LiveId" clId="{5C4D4FF1-F157-487B-9171-B7D1667D8D95}" dt="2025-09-09T03:54:29.968" v="341" actId="14100"/>
          <ac:picMkLst>
            <pc:docMk/>
            <pc:sldMk cId="235365947" sldId="277"/>
            <ac:picMk id="3" creationId="{EBDF30C8-67CE-7AD6-E3B8-A2373FDC21C8}"/>
          </ac:picMkLst>
        </pc:picChg>
      </pc:sldChg>
      <pc:sldChg chg="modSp mod">
        <pc:chgData name="SAIDURGA NARAYANAPURAM" userId="1041fda57d41a8b1" providerId="LiveId" clId="{5C4D4FF1-F157-487B-9171-B7D1667D8D95}" dt="2025-09-09T03:38:44.002" v="0" actId="1076"/>
        <pc:sldMkLst>
          <pc:docMk/>
          <pc:sldMk cId="3070891760" sldId="278"/>
        </pc:sldMkLst>
        <pc:spChg chg="mod">
          <ac:chgData name="SAIDURGA NARAYANAPURAM" userId="1041fda57d41a8b1" providerId="LiveId" clId="{5C4D4FF1-F157-487B-9171-B7D1667D8D95}" dt="2025-09-09T03:38:44.002" v="0" actId="1076"/>
          <ac:spMkLst>
            <pc:docMk/>
            <pc:sldMk cId="3070891760" sldId="278"/>
            <ac:spMk id="5" creationId="{C2716840-EC2B-AC82-3E9E-9BB9E62409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0D0A4-D4AB-4BAC-94B6-77EB15FF4DE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60C40-D3CA-47B7-9ECC-C85395608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11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58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0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5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1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7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7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9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55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46D0-F4AC-4B38-878D-7F03CE2C990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1557E3-EA34-49CE-9BBB-92752E2392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25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069-A9A1-C952-5FA4-FEEE0123D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519893"/>
            <a:ext cx="9773264" cy="2541431"/>
          </a:xfrm>
        </p:spPr>
        <p:txBody>
          <a:bodyPr>
            <a:normAutofit/>
          </a:bodyPr>
          <a:lstStyle/>
          <a:p>
            <a:r>
              <a:rPr lang="en-US" sz="5400" dirty="0"/>
              <a:t>		</a:t>
            </a:r>
            <a:r>
              <a:rPr lang="en-US" sz="4000" dirty="0">
                <a:latin typeface="Arial Rounded MT Bold" panose="020F0704030504030204" pitchFamily="34" charset="0"/>
              </a:rPr>
              <a:t>Browser stack demo 				website </a:t>
            </a:r>
            <a:r>
              <a:rPr lang="en-US" sz="4000" b="1" dirty="0">
                <a:latin typeface="Arial Rounded MT Bold" panose="020F0704030504030204" pitchFamily="34" charset="0"/>
              </a:rPr>
              <a:t>–</a:t>
            </a:r>
            <a:r>
              <a:rPr lang="en-US" sz="4400" dirty="0">
                <a:latin typeface="Arial Rounded MT Bold" panose="020F0704030504030204" pitchFamily="34" charset="0"/>
              </a:rPr>
              <a:t> </a:t>
            </a:r>
            <a:r>
              <a:rPr lang="en-US" sz="2800" dirty="0">
                <a:latin typeface="Arial Rounded MT Bold" panose="020F0704030504030204" pitchFamily="34" charset="0"/>
              </a:rPr>
              <a:t>capstone project</a:t>
            </a:r>
            <a:endParaRPr lang="en-US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388C0-D2AA-2E8E-1FD2-8C1C53115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896" y="4052315"/>
            <a:ext cx="8637072" cy="97762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erlin Sans FB Demi" panose="020E0802020502020306" pitchFamily="34" charset="0"/>
              </a:rPr>
              <a:t>Under Guidance of Mrs. 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227425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25E1CA-DA78-D5DF-FCBA-89D76987EA73}"/>
              </a:ext>
            </a:extLst>
          </p:cNvPr>
          <p:cNvSpPr txBox="1"/>
          <p:nvPr/>
        </p:nvSpPr>
        <p:spPr>
          <a:xfrm>
            <a:off x="629265" y="894735"/>
            <a:ext cx="107564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rial Rounded MT Bold" panose="020F0704030504030204" pitchFamily="34" charset="0"/>
              </a:rPr>
              <a:t>Defects: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/>
              <a:t>Defects make the software application to behave in an unexpected or incorrect way .It happens when actual result of software does not match the expected results as per requirements .</a:t>
            </a:r>
          </a:p>
        </p:txBody>
      </p:sp>
    </p:spTree>
    <p:extLst>
      <p:ext uri="{BB962C8B-B14F-4D97-AF65-F5344CB8AC3E}">
        <p14:creationId xmlns:p14="http://schemas.microsoft.com/office/powerpoint/2010/main" val="175122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D1282-26C7-0B0A-429D-33F15C011A96}"/>
              </a:ext>
            </a:extLst>
          </p:cNvPr>
          <p:cNvSpPr txBox="1"/>
          <p:nvPr/>
        </p:nvSpPr>
        <p:spPr>
          <a:xfrm>
            <a:off x="919316" y="125672"/>
            <a:ext cx="1035336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Def_BrowserStack_001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</a:t>
            </a:r>
          </a:p>
          <a:p>
            <a:r>
              <a:rPr lang="en-US" sz="2000" dirty="0"/>
              <a:t>    Expected result = After removing few favorites products then remaining favorites after refresh          	the page of  Wishlist.  </a:t>
            </a:r>
          </a:p>
          <a:p>
            <a:r>
              <a:rPr lang="en-US" sz="2000" dirty="0"/>
              <a:t>    Actual result = All the favorites there.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TC_Favorites_count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FavoritesProducts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favorites module.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5/9/2025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76891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9208D-6334-8420-72D6-4758D3206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27971"/>
            <a:ext cx="12192000" cy="47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1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00B63-B245-E4F7-553E-8294023D3691}"/>
              </a:ext>
            </a:extLst>
          </p:cNvPr>
          <p:cNvSpPr txBox="1"/>
          <p:nvPr/>
        </p:nvSpPr>
        <p:spPr>
          <a:xfrm>
            <a:off x="648929" y="393290"/>
            <a:ext cx="11257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Def_BrowserStack_002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Expected result = Search result gives specified products.</a:t>
            </a:r>
          </a:p>
          <a:p>
            <a:r>
              <a:rPr lang="en-US" sz="2000" dirty="0"/>
              <a:t>    Actual result = Search result gives total products for every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TC_SearchResult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SearchResult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searched for a product name or brand.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5/9/2025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</a:p>
        </p:txBody>
      </p:sp>
    </p:spTree>
    <p:extLst>
      <p:ext uri="{BB962C8B-B14F-4D97-AF65-F5344CB8AC3E}">
        <p14:creationId xmlns:p14="http://schemas.microsoft.com/office/powerpoint/2010/main" val="137699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C87621-117D-0227-E6D0-32F1DD103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0352"/>
            <a:ext cx="12192000" cy="60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4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4711E-C4D7-A81F-05E7-AEFB7D3B0AFC}"/>
              </a:ext>
            </a:extLst>
          </p:cNvPr>
          <p:cNvSpPr txBox="1"/>
          <p:nvPr/>
        </p:nvSpPr>
        <p:spPr>
          <a:xfrm>
            <a:off x="334297" y="334296"/>
            <a:ext cx="117298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Defect Identifier : </a:t>
            </a:r>
            <a:r>
              <a:rPr lang="it-IT" sz="2000" b="1" dirty="0"/>
              <a:t>Def_BrowserStack_003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Defect Summary: </a:t>
            </a:r>
          </a:p>
          <a:p>
            <a:r>
              <a:rPr lang="en-US" sz="2000" dirty="0"/>
              <a:t>    Expected result = All orders are sorted on and keep all separate date frame of products in single.</a:t>
            </a:r>
          </a:p>
          <a:p>
            <a:r>
              <a:rPr lang="en-US" sz="2000" dirty="0"/>
              <a:t>    Actual result = It keeps separate date frame for same date ordered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Test Id :  TC_03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Test case name  :  TC_OrdersDateSort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Module name : OrdersDateSort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Reproducible : When i am click on orders button.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Severity : Medium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Priority : Medium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Raised by : Saidurga(tester)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Assigned to : Vaishali(TL name)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assignment : 5/9/2025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Status: Open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Snapshots: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Fixed by : Developer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Date of Fixing : 7/9/2025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000" dirty="0"/>
              <a:t>Approvals : Manager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445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DF30C8-67CE-7AD6-E3B8-A2373FDC2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2837" y="353961"/>
            <a:ext cx="8266325" cy="51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90D36A5-ABCD-2F6F-06B6-C07EAB0B1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74" y="1349676"/>
            <a:ext cx="85491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Datadriwen approach for writing code of modules like login, search, checkout etc.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different error handling of finding locators.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module of locators for dropdown select name.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Exceptions Handling  in testing after executing each test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 using waits</a:t>
            </a:r>
          </a:p>
        </p:txBody>
      </p:sp>
    </p:spTree>
    <p:extLst>
      <p:ext uri="{BB962C8B-B14F-4D97-AF65-F5344CB8AC3E}">
        <p14:creationId xmlns:p14="http://schemas.microsoft.com/office/powerpoint/2010/main" val="99055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09B2D2-BE0F-325A-143B-6772EBE5ECC4}"/>
              </a:ext>
            </a:extLst>
          </p:cNvPr>
          <p:cNvSpPr txBox="1"/>
          <p:nvPr/>
        </p:nvSpPr>
        <p:spPr>
          <a:xfrm>
            <a:off x="1071715" y="1425678"/>
            <a:ext cx="11326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latin typeface="Arial" panose="020B0604020202020204" pitchFamily="34" charset="0"/>
              </a:rPr>
              <a:t>Experience: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Complete knowledge of automation on practical user testing websites like browser stack demo.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All the required scenario procedures for capstone project like frameworks, datadriwen approach,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automation tools, hybrid approach, Jenkins, git process etc.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Arial" panose="020B0604020202020204" pitchFamily="34" charset="0"/>
              </a:rPr>
              <a:t>Making each module in terms of multiple users accessing instead of hardcode single one.</a:t>
            </a:r>
          </a:p>
        </p:txBody>
      </p:sp>
    </p:spTree>
    <p:extLst>
      <p:ext uri="{BB962C8B-B14F-4D97-AF65-F5344CB8AC3E}">
        <p14:creationId xmlns:p14="http://schemas.microsoft.com/office/powerpoint/2010/main" val="852194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199AC-ADDD-C258-E1D4-47CFAD5BDE5D}"/>
              </a:ext>
            </a:extLst>
          </p:cNvPr>
          <p:cNvSpPr txBox="1"/>
          <p:nvPr/>
        </p:nvSpPr>
        <p:spPr>
          <a:xfrm>
            <a:off x="3313471" y="2192594"/>
            <a:ext cx="9094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02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394A-6D6D-81E2-02AF-2D09722D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60F9-4767-036E-CA7F-2ADB432CD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6068"/>
            <a:ext cx="9603275" cy="3450613"/>
          </a:xfrm>
        </p:spPr>
        <p:txBody>
          <a:bodyPr/>
          <a:lstStyle/>
          <a:p>
            <a:r>
              <a:rPr lang="en-US" dirty="0"/>
              <a:t>It is a simulated online shopping platform designed for testing, learning, and automation practice. </a:t>
            </a:r>
          </a:p>
          <a:p>
            <a:r>
              <a:rPr lang="en-US" dirty="0"/>
              <a:t>It replicates the features of a real-world e-commerce website, allowing users to explore various functionalities in a controlled environment.</a:t>
            </a:r>
          </a:p>
          <a:p>
            <a:r>
              <a:rPr lang="en-US" dirty="0"/>
              <a:t>The site is widely used by QA engineers, testers, and developers to perform end-to-end testing, automation validation, and UI/UX evaluation of e-commerce workflows.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7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A9FB-E1C2-1471-BCB0-766EB8F6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Members of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9B77-9868-59FD-5730-8D26BF6B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2221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NARAYANAPURAM SAIDURGA</a:t>
            </a:r>
          </a:p>
          <a:p>
            <a:pPr marL="0" indent="0">
              <a:buNone/>
            </a:pPr>
            <a:r>
              <a:rPr lang="en-US" sz="3600" b="1" dirty="0">
                <a:latin typeface="Aptos Narrow" panose="020B0004020202020204" pitchFamily="34" charset="0"/>
              </a:rPr>
              <a:t>Selenium Batch</a:t>
            </a:r>
          </a:p>
        </p:txBody>
      </p:sp>
    </p:spTree>
    <p:extLst>
      <p:ext uri="{BB962C8B-B14F-4D97-AF65-F5344CB8AC3E}">
        <p14:creationId xmlns:p14="http://schemas.microsoft.com/office/powerpoint/2010/main" val="121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3975D2-FD13-EBF1-7806-74CEC053605F}"/>
              </a:ext>
            </a:extLst>
          </p:cNvPr>
          <p:cNvSpPr txBox="1"/>
          <p:nvPr/>
        </p:nvSpPr>
        <p:spPr>
          <a:xfrm>
            <a:off x="1288027" y="884904"/>
            <a:ext cx="926198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Responsibilities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Functional and Automation testing for all 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Make testcases for each module and execute them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Find out bugs and defects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Making all reports for each scenario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Cucumber bdd feature files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Page object model for each module that suites all users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97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7A1FA-9E83-2CE6-223E-169BF4591297}"/>
              </a:ext>
            </a:extLst>
          </p:cNvPr>
          <p:cNvSpPr txBox="1"/>
          <p:nvPr/>
        </p:nvSpPr>
        <p:spPr>
          <a:xfrm>
            <a:off x="968477" y="1002891"/>
            <a:ext cx="104123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Overview</a:t>
            </a:r>
          </a:p>
          <a:p>
            <a:endParaRPr lang="en-US" sz="2000" dirty="0"/>
          </a:p>
          <a:p>
            <a:r>
              <a:rPr lang="en-US" sz="3600" b="1" dirty="0">
                <a:latin typeface="Aptos Display" panose="020B0004020202020204" pitchFamily="34" charset="0"/>
              </a:rPr>
              <a:t>What is BrowserStackDemo ?</a:t>
            </a:r>
          </a:p>
          <a:p>
            <a:endParaRPr lang="en-US" sz="2000" b="1" dirty="0">
              <a:latin typeface="Aptos Display" panose="020B00040202020202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plan for all the features of module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Create test cases for each module in positive and negative way.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Start Automation testing using cucumber bdd framework on it.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Execute all test cases against the expected with actual results.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400" dirty="0">
                <a:latin typeface="Aptos Display" panose="020B0004020202020204" pitchFamily="34" charset="0"/>
              </a:rPr>
              <a:t>Report all bugs found.</a:t>
            </a:r>
          </a:p>
        </p:txBody>
      </p:sp>
    </p:spTree>
    <p:extLst>
      <p:ext uri="{BB962C8B-B14F-4D97-AF65-F5344CB8AC3E}">
        <p14:creationId xmlns:p14="http://schemas.microsoft.com/office/powerpoint/2010/main" val="1662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73A8BB-42BB-968B-A954-8B2955C9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251" y="1461163"/>
            <a:ext cx="8643154" cy="1887950"/>
          </a:xfrm>
        </p:spPr>
        <p:txBody>
          <a:bodyPr>
            <a:normAutofit/>
          </a:bodyPr>
          <a:lstStyle/>
          <a:p>
            <a:r>
              <a:rPr lang="en-US" sz="4800" b="1" dirty="0"/>
              <a:t>MOdules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16840-EC2B-AC82-3E9E-9BB9E6240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959" y="4128270"/>
            <a:ext cx="8630446" cy="1012929"/>
          </a:xfrm>
        </p:spPr>
        <p:txBody>
          <a:bodyPr>
            <a:normAutofit/>
          </a:bodyPr>
          <a:lstStyle/>
          <a:p>
            <a:r>
              <a:rPr lang="en-US" sz="3600" dirty="0"/>
              <a:t>All test cases of the browser stack website</a:t>
            </a:r>
          </a:p>
        </p:txBody>
      </p:sp>
    </p:spTree>
    <p:extLst>
      <p:ext uri="{BB962C8B-B14F-4D97-AF65-F5344CB8AC3E}">
        <p14:creationId xmlns:p14="http://schemas.microsoft.com/office/powerpoint/2010/main" val="307089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488E5-143F-99E0-914A-84CB52B70CAB}"/>
              </a:ext>
            </a:extLst>
          </p:cNvPr>
          <p:cNvSpPr txBox="1"/>
          <p:nvPr/>
        </p:nvSpPr>
        <p:spPr>
          <a:xfrm>
            <a:off x="432619" y="835743"/>
            <a:ext cx="117593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 1:  Sign in page</a:t>
            </a:r>
          </a:p>
          <a:p>
            <a:r>
              <a:rPr lang="en-US" sz="2400" dirty="0"/>
              <a:t>  Sign In Page allows users to log in securely through five ways which is very simple process to access all the features inside website.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2 :  Search products</a:t>
            </a:r>
          </a:p>
          <a:p>
            <a:r>
              <a:rPr lang="en-US" sz="2400" dirty="0"/>
              <a:t>  Searching module helps users quickly find items they want to buy on BrowserStack by entering keywords, applying filters, or browsing categories.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3 :  Add to Cart</a:t>
            </a:r>
          </a:p>
          <a:p>
            <a:r>
              <a:rPr lang="en-US" sz="2400" dirty="0"/>
              <a:t>  This allows users to select products they want to purchase and store them in a virtual shopping cart before checkout.</a:t>
            </a:r>
          </a:p>
        </p:txBody>
      </p:sp>
    </p:spTree>
    <p:extLst>
      <p:ext uri="{BB962C8B-B14F-4D97-AF65-F5344CB8AC3E}">
        <p14:creationId xmlns:p14="http://schemas.microsoft.com/office/powerpoint/2010/main" val="65196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7BA553-4150-8256-A2C0-22BFA39085A1}"/>
              </a:ext>
            </a:extLst>
          </p:cNvPr>
          <p:cNvSpPr txBox="1"/>
          <p:nvPr/>
        </p:nvSpPr>
        <p:spPr>
          <a:xfrm>
            <a:off x="412955" y="796412"/>
            <a:ext cx="1114978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4 :  Delete Cart</a:t>
            </a:r>
          </a:p>
          <a:p>
            <a:r>
              <a:rPr lang="en-US" dirty="0"/>
              <a:t>  </a:t>
            </a:r>
            <a:r>
              <a:rPr lang="en-US" sz="2400" dirty="0"/>
              <a:t>It just deletes the products that are unwanted for user from the cart.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5 :  Filtering products</a:t>
            </a:r>
          </a:p>
          <a:p>
            <a:r>
              <a:rPr lang="en-US" sz="2400" dirty="0"/>
              <a:t>  It can optimize total products to the specified effective ones.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6 : Select by Categories</a:t>
            </a:r>
          </a:p>
          <a:p>
            <a:r>
              <a:rPr lang="en-US" sz="2400" dirty="0"/>
              <a:t> Users browse and explore products by selecting predefined categories, making it easier to find items without typing in 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77753A-695C-FBDE-9D32-D03960B63A92}"/>
              </a:ext>
            </a:extLst>
          </p:cNvPr>
          <p:cNvSpPr txBox="1"/>
          <p:nvPr/>
        </p:nvSpPr>
        <p:spPr>
          <a:xfrm>
            <a:off x="388374" y="560438"/>
            <a:ext cx="11415251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7 :  Checkout product</a:t>
            </a:r>
            <a:endParaRPr lang="en-US" sz="1600" dirty="0"/>
          </a:p>
          <a:p>
            <a:r>
              <a:rPr lang="en-US" dirty="0"/>
              <a:t>  </a:t>
            </a:r>
            <a:r>
              <a:rPr lang="en-US" sz="2400" dirty="0"/>
              <a:t>User can give complete delivery details like product specification, address, payment, before making an order after successful checkout process.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8 :  Orders module</a:t>
            </a:r>
            <a:endParaRPr lang="en-US" sz="1400" dirty="0"/>
          </a:p>
          <a:p>
            <a:r>
              <a:rPr lang="en-US" sz="2400" dirty="0"/>
              <a:t>  User can place order after specified user product. All the placed orders are inside this module.</a:t>
            </a:r>
          </a:p>
          <a:p>
            <a:endParaRPr lang="en-US" sz="24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Module</a:t>
            </a:r>
            <a:r>
              <a:rPr lang="en-US" sz="4000" dirty="0"/>
              <a:t> </a:t>
            </a:r>
            <a:r>
              <a:rPr lang="en-US" sz="2800" dirty="0"/>
              <a:t>9 :  Favorites module</a:t>
            </a:r>
          </a:p>
          <a:p>
            <a:endParaRPr lang="en-US" sz="1100" dirty="0"/>
          </a:p>
          <a:p>
            <a:r>
              <a:rPr lang="en-US" sz="2400" dirty="0"/>
              <a:t>All the favorite products were collaborated here which is like save for later feature. It is the Wishlist of products for user.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836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558</TotalTime>
  <Words>913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Aptos Display</vt:lpstr>
      <vt:lpstr>Aptos Narrow</vt:lpstr>
      <vt:lpstr>Arial</vt:lpstr>
      <vt:lpstr>Arial Rounded MT Bold</vt:lpstr>
      <vt:lpstr>Berlin Sans FB Demi</vt:lpstr>
      <vt:lpstr>Calibri</vt:lpstr>
      <vt:lpstr>Courier New</vt:lpstr>
      <vt:lpstr>Gill Sans MT</vt:lpstr>
      <vt:lpstr>Wingdings</vt:lpstr>
      <vt:lpstr>Gallery</vt:lpstr>
      <vt:lpstr>  Browser stack demo     website – capstone project</vt:lpstr>
      <vt:lpstr>Introduction</vt:lpstr>
      <vt:lpstr>Members of team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SAIDURGA NARAYANAPURAM</dc:creator>
  <cp:lastModifiedBy>SAIDURGA NARAYANAPURAM</cp:lastModifiedBy>
  <cp:revision>3</cp:revision>
  <dcterms:created xsi:type="dcterms:W3CDTF">2025-08-18T15:31:10Z</dcterms:created>
  <dcterms:modified xsi:type="dcterms:W3CDTF">2025-09-09T03:55:10Z</dcterms:modified>
</cp:coreProperties>
</file>