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4" r:id="rId15"/>
    <p:sldId id="267" r:id="rId16"/>
    <p:sldId id="268" r:id="rId17"/>
    <p:sldId id="277" r:id="rId18"/>
    <p:sldId id="275" r:id="rId19"/>
    <p:sldId id="276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6D43A5-A80F-4965-A3CD-04EAD73C2CA2}">
          <p14:sldIdLst>
            <p14:sldId id="256"/>
            <p14:sldId id="257"/>
            <p14:sldId id="258"/>
          </p14:sldIdLst>
        </p14:section>
        <p14:section name="Untitled Section" id="{C9080643-D350-4EB6-AE52-C8FBFBF9891F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2"/>
            <p14:sldId id="273"/>
            <p14:sldId id="274"/>
            <p14:sldId id="267"/>
            <p14:sldId id="268"/>
            <p14:sldId id="277"/>
            <p14:sldId id="275"/>
            <p14:sldId id="276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0FC2B-28EF-43CF-87C7-046434F03730}" v="71" dt="2025-08-19T07:37:50.8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DURGA NARAYANAPURAM" userId="1041fda57d41a8b1" providerId="LiveId" clId="{1770FC2B-28EF-43CF-87C7-046434F03730}"/>
    <pc:docChg chg="undo custSel addSld modSld modSection">
      <pc:chgData name="SAIDURGA NARAYANAPURAM" userId="1041fda57d41a8b1" providerId="LiveId" clId="{1770FC2B-28EF-43CF-87C7-046434F03730}" dt="2025-08-19T10:19:25.430" v="3349" actId="20577"/>
      <pc:docMkLst>
        <pc:docMk/>
      </pc:docMkLst>
      <pc:sldChg chg="modSp mod">
        <pc:chgData name="SAIDURGA NARAYANAPURAM" userId="1041fda57d41a8b1" providerId="LiveId" clId="{1770FC2B-28EF-43CF-87C7-046434F03730}" dt="2025-08-19T04:11:53.186" v="2365" actId="1076"/>
        <pc:sldMkLst>
          <pc:docMk/>
          <pc:sldMk cId="2274258844" sldId="256"/>
        </pc:sldMkLst>
        <pc:spChg chg="mod">
          <ac:chgData name="SAIDURGA NARAYANAPURAM" userId="1041fda57d41a8b1" providerId="LiveId" clId="{1770FC2B-28EF-43CF-87C7-046434F03730}" dt="2025-08-19T04:11:53.186" v="2365" actId="1076"/>
          <ac:spMkLst>
            <pc:docMk/>
            <pc:sldMk cId="2274258844" sldId="256"/>
            <ac:spMk id="2" creationId="{D5D48069-A9A1-C952-5FA4-FEEE0123D87F}"/>
          </ac:spMkLst>
        </pc:spChg>
        <pc:spChg chg="mod">
          <ac:chgData name="SAIDURGA NARAYANAPURAM" userId="1041fda57d41a8b1" providerId="LiveId" clId="{1770FC2B-28EF-43CF-87C7-046434F03730}" dt="2025-08-19T03:39:59.953" v="1912" actId="20577"/>
          <ac:spMkLst>
            <pc:docMk/>
            <pc:sldMk cId="2274258844" sldId="256"/>
            <ac:spMk id="3" creationId="{4F6388C0-D2AA-2E8E-1FD2-8C1C53115162}"/>
          </ac:spMkLst>
        </pc:spChg>
      </pc:sldChg>
      <pc:sldChg chg="modSp mod">
        <pc:chgData name="SAIDURGA NARAYANAPURAM" userId="1041fda57d41a8b1" providerId="LiveId" clId="{1770FC2B-28EF-43CF-87C7-046434F03730}" dt="2025-08-19T03:39:20.232" v="1907" actId="313"/>
        <pc:sldMkLst>
          <pc:docMk/>
          <pc:sldMk cId="12190892" sldId="258"/>
        </pc:sldMkLst>
        <pc:spChg chg="mod">
          <ac:chgData name="SAIDURGA NARAYANAPURAM" userId="1041fda57d41a8b1" providerId="LiveId" clId="{1770FC2B-28EF-43CF-87C7-046434F03730}" dt="2025-08-19T03:39:20.232" v="1907" actId="313"/>
          <ac:spMkLst>
            <pc:docMk/>
            <pc:sldMk cId="12190892" sldId="258"/>
            <ac:spMk id="3" creationId="{EE049B77-9868-59FD-5730-8D26BF6B30FA}"/>
          </ac:spMkLst>
        </pc:spChg>
      </pc:sldChg>
      <pc:sldChg chg="modSp mod">
        <pc:chgData name="SAIDURGA NARAYANAPURAM" userId="1041fda57d41a8b1" providerId="LiveId" clId="{1770FC2B-28EF-43CF-87C7-046434F03730}" dt="2025-08-19T05:24:51.601" v="2913" actId="20577"/>
        <pc:sldMkLst>
          <pc:docMk/>
          <pc:sldMk cId="1384975722" sldId="259"/>
        </pc:sldMkLst>
        <pc:spChg chg="mod">
          <ac:chgData name="SAIDURGA NARAYANAPURAM" userId="1041fda57d41a8b1" providerId="LiveId" clId="{1770FC2B-28EF-43CF-87C7-046434F03730}" dt="2025-08-19T05:24:51.601" v="2913" actId="20577"/>
          <ac:spMkLst>
            <pc:docMk/>
            <pc:sldMk cId="1384975722" sldId="259"/>
            <ac:spMk id="4" creationId="{CB3975D2-FD13-EBF1-7806-74CEC053605F}"/>
          </ac:spMkLst>
        </pc:spChg>
      </pc:sldChg>
      <pc:sldChg chg="modSp mod">
        <pc:chgData name="SAIDURGA NARAYANAPURAM" userId="1041fda57d41a8b1" providerId="LiveId" clId="{1770FC2B-28EF-43CF-87C7-046434F03730}" dt="2025-08-19T05:24:33.668" v="2903" actId="1076"/>
        <pc:sldMkLst>
          <pc:docMk/>
          <pc:sldMk cId="166275150" sldId="260"/>
        </pc:sldMkLst>
        <pc:spChg chg="mod">
          <ac:chgData name="SAIDURGA NARAYANAPURAM" userId="1041fda57d41a8b1" providerId="LiveId" clId="{1770FC2B-28EF-43CF-87C7-046434F03730}" dt="2025-08-19T05:24:33.668" v="2903" actId="1076"/>
          <ac:spMkLst>
            <pc:docMk/>
            <pc:sldMk cId="166275150" sldId="260"/>
            <ac:spMk id="2" creationId="{01A7A1FA-9E83-2CE6-223E-169BF4591297}"/>
          </ac:spMkLst>
        </pc:spChg>
      </pc:sldChg>
      <pc:sldChg chg="addSp modSp mod">
        <pc:chgData name="SAIDURGA NARAYANAPURAM" userId="1041fda57d41a8b1" providerId="LiveId" clId="{1770FC2B-28EF-43CF-87C7-046434F03730}" dt="2025-08-19T01:06:45.896" v="490" actId="20577"/>
        <pc:sldMkLst>
          <pc:docMk/>
          <pc:sldMk cId="651960073" sldId="261"/>
        </pc:sldMkLst>
        <pc:spChg chg="add mod">
          <ac:chgData name="SAIDURGA NARAYANAPURAM" userId="1041fda57d41a8b1" providerId="LiveId" clId="{1770FC2B-28EF-43CF-87C7-046434F03730}" dt="2025-08-19T01:06:45.896" v="490" actId="20577"/>
          <ac:spMkLst>
            <pc:docMk/>
            <pc:sldMk cId="651960073" sldId="261"/>
            <ac:spMk id="2" creationId="{806488E5-143F-99E0-914A-84CB52B70CAB}"/>
          </ac:spMkLst>
        </pc:spChg>
      </pc:sldChg>
      <pc:sldChg chg="addSp delSp modSp new mod">
        <pc:chgData name="SAIDURGA NARAYANAPURAM" userId="1041fda57d41a8b1" providerId="LiveId" clId="{1770FC2B-28EF-43CF-87C7-046434F03730}" dt="2025-08-19T00:54:50.676" v="402" actId="20577"/>
        <pc:sldMkLst>
          <pc:docMk/>
          <pc:sldMk cId="15364786" sldId="262"/>
        </pc:sldMkLst>
        <pc:spChg chg="add del mod">
          <ac:chgData name="SAIDURGA NARAYANAPURAM" userId="1041fda57d41a8b1" providerId="LiveId" clId="{1770FC2B-28EF-43CF-87C7-046434F03730}" dt="2025-08-19T00:46:45.340" v="233"/>
          <ac:spMkLst>
            <pc:docMk/>
            <pc:sldMk cId="15364786" sldId="262"/>
            <ac:spMk id="2" creationId="{BCD6550A-BCB1-94AB-9F55-A2A3CC8AA58B}"/>
          </ac:spMkLst>
        </pc:spChg>
        <pc:spChg chg="add mod">
          <ac:chgData name="SAIDURGA NARAYANAPURAM" userId="1041fda57d41a8b1" providerId="LiveId" clId="{1770FC2B-28EF-43CF-87C7-046434F03730}" dt="2025-08-19T00:54:50.676" v="402" actId="20577"/>
          <ac:spMkLst>
            <pc:docMk/>
            <pc:sldMk cId="15364786" sldId="262"/>
            <ac:spMk id="3" creationId="{BC7BA553-4150-8256-A2C0-22BFA39085A1}"/>
          </ac:spMkLst>
        </pc:spChg>
      </pc:sldChg>
      <pc:sldChg chg="addSp modSp new mod">
        <pc:chgData name="SAIDURGA NARAYANAPURAM" userId="1041fda57d41a8b1" providerId="LiveId" clId="{1770FC2B-28EF-43CF-87C7-046434F03730}" dt="2025-08-19T07:21:04.838" v="2954" actId="20577"/>
        <pc:sldMkLst>
          <pc:docMk/>
          <pc:sldMk cId="1097783643" sldId="263"/>
        </pc:sldMkLst>
        <pc:spChg chg="add mod">
          <ac:chgData name="SAIDURGA NARAYANAPURAM" userId="1041fda57d41a8b1" providerId="LiveId" clId="{1770FC2B-28EF-43CF-87C7-046434F03730}" dt="2025-08-19T07:21:04.838" v="2954" actId="20577"/>
          <ac:spMkLst>
            <pc:docMk/>
            <pc:sldMk cId="1097783643" sldId="263"/>
            <ac:spMk id="2" creationId="{DB77753A-695C-FBDE-9D32-D03960B63A92}"/>
          </ac:spMkLst>
        </pc:spChg>
      </pc:sldChg>
      <pc:sldChg chg="addSp modSp new mod">
        <pc:chgData name="SAIDURGA NARAYANAPURAM" userId="1041fda57d41a8b1" providerId="LiveId" clId="{1770FC2B-28EF-43CF-87C7-046434F03730}" dt="2025-08-19T01:18:16.666" v="759" actId="20577"/>
        <pc:sldMkLst>
          <pc:docMk/>
          <pc:sldMk cId="1751227433" sldId="264"/>
        </pc:sldMkLst>
        <pc:spChg chg="add mod">
          <ac:chgData name="SAIDURGA NARAYANAPURAM" userId="1041fda57d41a8b1" providerId="LiveId" clId="{1770FC2B-28EF-43CF-87C7-046434F03730}" dt="2025-08-19T01:18:16.666" v="759" actId="20577"/>
          <ac:spMkLst>
            <pc:docMk/>
            <pc:sldMk cId="1751227433" sldId="264"/>
            <ac:spMk id="2" creationId="{ED25E1CA-DA78-D5DF-FCBA-89D76987EA73}"/>
          </ac:spMkLst>
        </pc:spChg>
        <pc:spChg chg="add">
          <ac:chgData name="SAIDURGA NARAYANAPURAM" userId="1041fda57d41a8b1" providerId="LiveId" clId="{1770FC2B-28EF-43CF-87C7-046434F03730}" dt="2025-08-19T01:11:51.125" v="504"/>
          <ac:spMkLst>
            <pc:docMk/>
            <pc:sldMk cId="1751227433" sldId="264"/>
            <ac:spMk id="3" creationId="{1E44982C-2389-73CB-6274-970987B308EB}"/>
          </ac:spMkLst>
        </pc:spChg>
        <pc:spChg chg="add">
          <ac:chgData name="SAIDURGA NARAYANAPURAM" userId="1041fda57d41a8b1" providerId="LiveId" clId="{1770FC2B-28EF-43CF-87C7-046434F03730}" dt="2025-08-19T01:12:11.712" v="508"/>
          <ac:spMkLst>
            <pc:docMk/>
            <pc:sldMk cId="1751227433" sldId="264"/>
            <ac:spMk id="4" creationId="{86FD8E65-659D-789F-0C1D-AC502E0B421D}"/>
          </ac:spMkLst>
        </pc:spChg>
        <pc:spChg chg="add">
          <ac:chgData name="SAIDURGA NARAYANAPURAM" userId="1041fda57d41a8b1" providerId="LiveId" clId="{1770FC2B-28EF-43CF-87C7-046434F03730}" dt="2025-08-19T01:12:46.575" v="532"/>
          <ac:spMkLst>
            <pc:docMk/>
            <pc:sldMk cId="1751227433" sldId="264"/>
            <ac:spMk id="5" creationId="{6020D1D1-1736-8AF2-C61D-0A5FB55BE2F7}"/>
          </ac:spMkLst>
        </pc:spChg>
      </pc:sldChg>
      <pc:sldChg chg="addSp delSp modSp new mod">
        <pc:chgData name="SAIDURGA NARAYANAPURAM" userId="1041fda57d41a8b1" providerId="LiveId" clId="{1770FC2B-28EF-43CF-87C7-046434F03730}" dt="2025-08-19T09:33:24.040" v="3289" actId="20577"/>
        <pc:sldMkLst>
          <pc:docMk/>
          <pc:sldMk cId="768912230" sldId="265"/>
        </pc:sldMkLst>
        <pc:spChg chg="add del mod">
          <ac:chgData name="SAIDURGA NARAYANAPURAM" userId="1041fda57d41a8b1" providerId="LiveId" clId="{1770FC2B-28EF-43CF-87C7-046434F03730}" dt="2025-08-19T01:25:31.410" v="779"/>
          <ac:spMkLst>
            <pc:docMk/>
            <pc:sldMk cId="768912230" sldId="265"/>
            <ac:spMk id="2" creationId="{B98D05BC-1DB7-6943-8E8B-FBF775131CE0}"/>
          </ac:spMkLst>
        </pc:spChg>
        <pc:spChg chg="add mod">
          <ac:chgData name="SAIDURGA NARAYANAPURAM" userId="1041fda57d41a8b1" providerId="LiveId" clId="{1770FC2B-28EF-43CF-87C7-046434F03730}" dt="2025-08-19T09:33:24.040" v="3289" actId="20577"/>
          <ac:spMkLst>
            <pc:docMk/>
            <pc:sldMk cId="768912230" sldId="265"/>
            <ac:spMk id="3" creationId="{56CD1282-26C7-0B0A-429D-33F15C011A96}"/>
          </ac:spMkLst>
        </pc:spChg>
      </pc:sldChg>
      <pc:sldChg chg="addSp modSp new">
        <pc:chgData name="SAIDURGA NARAYANAPURAM" userId="1041fda57d41a8b1" providerId="LiveId" clId="{1770FC2B-28EF-43CF-87C7-046434F03730}" dt="2025-08-19T02:24:50.822" v="1309" actId="931"/>
        <pc:sldMkLst>
          <pc:docMk/>
          <pc:sldMk cId="953010816" sldId="266"/>
        </pc:sldMkLst>
        <pc:picChg chg="add mod">
          <ac:chgData name="SAIDURGA NARAYANAPURAM" userId="1041fda57d41a8b1" providerId="LiveId" clId="{1770FC2B-28EF-43CF-87C7-046434F03730}" dt="2025-08-19T02:24:50.822" v="1309" actId="931"/>
          <ac:picMkLst>
            <pc:docMk/>
            <pc:sldMk cId="953010816" sldId="266"/>
            <ac:picMk id="3" creationId="{7269208D-6334-8420-72D6-4758D3206413}"/>
          </ac:picMkLst>
        </pc:picChg>
      </pc:sldChg>
      <pc:sldChg chg="addSp delSp modSp new mod">
        <pc:chgData name="SAIDURGA NARAYANAPURAM" userId="1041fda57d41a8b1" providerId="LiveId" clId="{1770FC2B-28EF-43CF-87C7-046434F03730}" dt="2025-08-19T02:31:39.895" v="1675" actId="1076"/>
        <pc:sldMkLst>
          <pc:docMk/>
          <pc:sldMk cId="1074456044" sldId="267"/>
        </pc:sldMkLst>
        <pc:spChg chg="add del mod">
          <ac:chgData name="SAIDURGA NARAYANAPURAM" userId="1041fda57d41a8b1" providerId="LiveId" clId="{1770FC2B-28EF-43CF-87C7-046434F03730}" dt="2025-08-19T02:25:36.835" v="1312"/>
          <ac:spMkLst>
            <pc:docMk/>
            <pc:sldMk cId="1074456044" sldId="267"/>
            <ac:spMk id="2" creationId="{40462191-DA5A-D21F-00F1-0F4B93246536}"/>
          </ac:spMkLst>
        </pc:spChg>
        <pc:spChg chg="add mod">
          <ac:chgData name="SAIDURGA NARAYANAPURAM" userId="1041fda57d41a8b1" providerId="LiveId" clId="{1770FC2B-28EF-43CF-87C7-046434F03730}" dt="2025-08-19T02:31:39.895" v="1675" actId="1076"/>
          <ac:spMkLst>
            <pc:docMk/>
            <pc:sldMk cId="1074456044" sldId="267"/>
            <ac:spMk id="3" creationId="{CCB4711E-C4D7-A81F-05E7-AEFB7D3B0AFC}"/>
          </ac:spMkLst>
        </pc:spChg>
      </pc:sldChg>
      <pc:sldChg chg="addSp delSp modSp new mod">
        <pc:chgData name="SAIDURGA NARAYANAPURAM" userId="1041fda57d41a8b1" providerId="LiveId" clId="{1770FC2B-28EF-43CF-87C7-046434F03730}" dt="2025-08-19T02:32:36.563" v="1676" actId="931"/>
        <pc:sldMkLst>
          <pc:docMk/>
          <pc:sldMk cId="87488620" sldId="268"/>
        </pc:sldMkLst>
        <pc:spChg chg="add del mod">
          <ac:chgData name="SAIDURGA NARAYANAPURAM" userId="1041fda57d41a8b1" providerId="LiveId" clId="{1770FC2B-28EF-43CF-87C7-046434F03730}" dt="2025-08-19T01:24:43.634" v="775"/>
          <ac:spMkLst>
            <pc:docMk/>
            <pc:sldMk cId="87488620" sldId="268"/>
            <ac:spMk id="2" creationId="{8057F31F-6450-A730-1906-385C5527B1C3}"/>
          </ac:spMkLst>
        </pc:spChg>
        <pc:graphicFrameChg chg="add del mod modGraphic">
          <ac:chgData name="SAIDURGA NARAYANAPURAM" userId="1041fda57d41a8b1" providerId="LiveId" clId="{1770FC2B-28EF-43CF-87C7-046434F03730}" dt="2025-08-19T01:24:43.634" v="773" actId="478"/>
          <ac:graphicFrameMkLst>
            <pc:docMk/>
            <pc:sldMk cId="87488620" sldId="268"/>
            <ac:graphicFrameMk id="3" creationId="{E781F5F4-9E27-6C0B-ACB0-55B9D89968A9}"/>
          </ac:graphicFrameMkLst>
        </pc:graphicFrameChg>
        <pc:picChg chg="add mod">
          <ac:chgData name="SAIDURGA NARAYANAPURAM" userId="1041fda57d41a8b1" providerId="LiveId" clId="{1770FC2B-28EF-43CF-87C7-046434F03730}" dt="2025-08-19T02:32:36.563" v="1676" actId="931"/>
          <ac:picMkLst>
            <pc:docMk/>
            <pc:sldMk cId="87488620" sldId="268"/>
            <ac:picMk id="5" creationId="{53018DBC-9FC0-4020-795E-F5858CA3B9E9}"/>
          </ac:picMkLst>
        </pc:picChg>
      </pc:sldChg>
      <pc:sldChg chg="addSp delSp modSp new mod">
        <pc:chgData name="SAIDURGA NARAYANAPURAM" userId="1041fda57d41a8b1" providerId="LiveId" clId="{1770FC2B-28EF-43CF-87C7-046434F03730}" dt="2025-08-19T09:32:25.982" v="3287" actId="20577"/>
        <pc:sldMkLst>
          <pc:docMk/>
          <pc:sldMk cId="990551385" sldId="269"/>
        </pc:sldMkLst>
        <pc:spChg chg="add del mod">
          <ac:chgData name="SAIDURGA NARAYANAPURAM" userId="1041fda57d41a8b1" providerId="LiveId" clId="{1770FC2B-28EF-43CF-87C7-046434F03730}" dt="2025-08-19T02:37:01.761" v="1723"/>
          <ac:spMkLst>
            <pc:docMk/>
            <pc:sldMk cId="990551385" sldId="269"/>
            <ac:spMk id="2" creationId="{F28414D6-AA2E-7D2E-6220-EBA66A142BF8}"/>
          </ac:spMkLst>
        </pc:spChg>
        <pc:spChg chg="add mod">
          <ac:chgData name="SAIDURGA NARAYANAPURAM" userId="1041fda57d41a8b1" providerId="LiveId" clId="{1770FC2B-28EF-43CF-87C7-046434F03730}" dt="2025-08-19T09:32:25.982" v="3287" actId="20577"/>
          <ac:spMkLst>
            <pc:docMk/>
            <pc:sldMk cId="990551385" sldId="269"/>
            <ac:spMk id="3" creationId="{F90D36A5-ABCD-2F6F-06B6-C07EAB0B1C99}"/>
          </ac:spMkLst>
        </pc:spChg>
      </pc:sldChg>
      <pc:sldChg chg="addSp modSp new mod">
        <pc:chgData name="SAIDURGA NARAYANAPURAM" userId="1041fda57d41a8b1" providerId="LiveId" clId="{1770FC2B-28EF-43CF-87C7-046434F03730}" dt="2025-08-19T10:19:25.430" v="3349" actId="20577"/>
        <pc:sldMkLst>
          <pc:docMk/>
          <pc:sldMk cId="852194168" sldId="270"/>
        </pc:sldMkLst>
        <pc:spChg chg="add mod">
          <ac:chgData name="SAIDURGA NARAYANAPURAM" userId="1041fda57d41a8b1" providerId="LiveId" clId="{1770FC2B-28EF-43CF-87C7-046434F03730}" dt="2025-08-19T10:19:25.430" v="3349" actId="20577"/>
          <ac:spMkLst>
            <pc:docMk/>
            <pc:sldMk cId="852194168" sldId="270"/>
            <ac:spMk id="2" creationId="{BB09B2D2-BE0F-325A-143B-6772EBE5ECC4}"/>
          </ac:spMkLst>
        </pc:spChg>
      </pc:sldChg>
      <pc:sldChg chg="addSp modSp new mod">
        <pc:chgData name="SAIDURGA NARAYANAPURAM" userId="1041fda57d41a8b1" providerId="LiveId" clId="{1770FC2B-28EF-43CF-87C7-046434F03730}" dt="2025-08-19T02:44:05.366" v="1904" actId="1076"/>
        <pc:sldMkLst>
          <pc:docMk/>
          <pc:sldMk cId="2460288905" sldId="271"/>
        </pc:sldMkLst>
        <pc:spChg chg="add mod">
          <ac:chgData name="SAIDURGA NARAYANAPURAM" userId="1041fda57d41a8b1" providerId="LiveId" clId="{1770FC2B-28EF-43CF-87C7-046434F03730}" dt="2025-08-19T02:44:05.366" v="1904" actId="1076"/>
          <ac:spMkLst>
            <pc:docMk/>
            <pc:sldMk cId="2460288905" sldId="271"/>
            <ac:spMk id="2" creationId="{015199AC-ADDD-C258-E1D4-47CFAD5BDE5D}"/>
          </ac:spMkLst>
        </pc:spChg>
      </pc:sldChg>
      <pc:sldChg chg="addSp delSp modSp new mod">
        <pc:chgData name="SAIDURGA NARAYANAPURAM" userId="1041fda57d41a8b1" providerId="LiveId" clId="{1770FC2B-28EF-43CF-87C7-046434F03730}" dt="2025-08-19T03:57:02.705" v="2120" actId="403"/>
        <pc:sldMkLst>
          <pc:docMk/>
          <pc:sldMk cId="1376996522" sldId="272"/>
        </pc:sldMkLst>
        <pc:spChg chg="add del mod">
          <ac:chgData name="SAIDURGA NARAYANAPURAM" userId="1041fda57d41a8b1" providerId="LiveId" clId="{1770FC2B-28EF-43CF-87C7-046434F03730}" dt="2025-08-19T03:51:31.211" v="1917"/>
          <ac:spMkLst>
            <pc:docMk/>
            <pc:sldMk cId="1376996522" sldId="272"/>
            <ac:spMk id="2" creationId="{C5196A12-AF59-EF88-AEEE-43509A89E157}"/>
          </ac:spMkLst>
        </pc:spChg>
        <pc:spChg chg="add mod">
          <ac:chgData name="SAIDURGA NARAYANAPURAM" userId="1041fda57d41a8b1" providerId="LiveId" clId="{1770FC2B-28EF-43CF-87C7-046434F03730}" dt="2025-08-19T03:57:02.705" v="2120" actId="403"/>
          <ac:spMkLst>
            <pc:docMk/>
            <pc:sldMk cId="1376996522" sldId="272"/>
            <ac:spMk id="3" creationId="{1BC00B63-B245-E4F7-553E-8294023D3691}"/>
          </ac:spMkLst>
        </pc:spChg>
      </pc:sldChg>
      <pc:sldChg chg="addSp modSp new mod">
        <pc:chgData name="SAIDURGA NARAYANAPURAM" userId="1041fda57d41a8b1" providerId="LiveId" clId="{1770FC2B-28EF-43CF-87C7-046434F03730}" dt="2025-08-19T03:52:57.888" v="1943" actId="1076"/>
        <pc:sldMkLst>
          <pc:docMk/>
          <pc:sldMk cId="287584193" sldId="273"/>
        </pc:sldMkLst>
        <pc:picChg chg="add mod">
          <ac:chgData name="SAIDURGA NARAYANAPURAM" userId="1041fda57d41a8b1" providerId="LiveId" clId="{1770FC2B-28EF-43CF-87C7-046434F03730}" dt="2025-08-19T03:52:57.888" v="1943" actId="1076"/>
          <ac:picMkLst>
            <pc:docMk/>
            <pc:sldMk cId="287584193" sldId="273"/>
            <ac:picMk id="3" creationId="{D82E7948-3156-91DC-4C14-91CD6E115A4E}"/>
          </ac:picMkLst>
        </pc:picChg>
      </pc:sldChg>
      <pc:sldChg chg="addSp modSp new mod">
        <pc:chgData name="SAIDURGA NARAYANAPURAM" userId="1041fda57d41a8b1" providerId="LiveId" clId="{1770FC2B-28EF-43CF-87C7-046434F03730}" dt="2025-08-19T03:53:44.716" v="1949" actId="1076"/>
        <pc:sldMkLst>
          <pc:docMk/>
          <pc:sldMk cId="2397974823" sldId="274"/>
        </pc:sldMkLst>
        <pc:picChg chg="add mod">
          <ac:chgData name="SAIDURGA NARAYANAPURAM" userId="1041fda57d41a8b1" providerId="LiveId" clId="{1770FC2B-28EF-43CF-87C7-046434F03730}" dt="2025-08-19T03:53:44.716" v="1949" actId="1076"/>
          <ac:picMkLst>
            <pc:docMk/>
            <pc:sldMk cId="2397974823" sldId="274"/>
            <ac:picMk id="3" creationId="{DECF4622-EA06-5330-88E0-965D1B3EB9EB}"/>
          </ac:picMkLst>
        </pc:picChg>
      </pc:sldChg>
      <pc:sldChg chg="addSp modSp new mod">
        <pc:chgData name="SAIDURGA NARAYANAPURAM" userId="1041fda57d41a8b1" providerId="LiveId" clId="{1770FC2B-28EF-43CF-87C7-046434F03730}" dt="2025-08-19T07:33:06.453" v="3208" actId="20577"/>
        <pc:sldMkLst>
          <pc:docMk/>
          <pc:sldMk cId="1614004750" sldId="275"/>
        </pc:sldMkLst>
        <pc:spChg chg="add mod">
          <ac:chgData name="SAIDURGA NARAYANAPURAM" userId="1041fda57d41a8b1" providerId="LiveId" clId="{1770FC2B-28EF-43CF-87C7-046434F03730}" dt="2025-08-19T07:33:06.453" v="3208" actId="20577"/>
          <ac:spMkLst>
            <pc:docMk/>
            <pc:sldMk cId="1614004750" sldId="275"/>
            <ac:spMk id="2" creationId="{DCA6384B-052D-66E9-98C8-18FB2B6573E6}"/>
          </ac:spMkLst>
        </pc:spChg>
      </pc:sldChg>
      <pc:sldChg chg="addSp modSp new">
        <pc:chgData name="SAIDURGA NARAYANAPURAM" userId="1041fda57d41a8b1" providerId="LiveId" clId="{1770FC2B-28EF-43CF-87C7-046434F03730}" dt="2025-08-19T07:33:31.964" v="3210" actId="931"/>
        <pc:sldMkLst>
          <pc:docMk/>
          <pc:sldMk cId="3354768167" sldId="276"/>
        </pc:sldMkLst>
        <pc:picChg chg="add mod">
          <ac:chgData name="SAIDURGA NARAYANAPURAM" userId="1041fda57d41a8b1" providerId="LiveId" clId="{1770FC2B-28EF-43CF-87C7-046434F03730}" dt="2025-08-19T07:33:31.964" v="3210" actId="931"/>
          <ac:picMkLst>
            <pc:docMk/>
            <pc:sldMk cId="3354768167" sldId="276"/>
            <ac:picMk id="3" creationId="{D6EB9B0C-BC6B-E585-F9CF-76E279D9A6CD}"/>
          </ac:picMkLst>
        </pc:picChg>
      </pc:sldChg>
      <pc:sldChg chg="addSp modSp new">
        <pc:chgData name="SAIDURGA NARAYANAPURAM" userId="1041fda57d41a8b1" providerId="LiveId" clId="{1770FC2B-28EF-43CF-87C7-046434F03730}" dt="2025-08-19T07:37:50.870" v="3212" actId="931"/>
        <pc:sldMkLst>
          <pc:docMk/>
          <pc:sldMk cId="235365947" sldId="277"/>
        </pc:sldMkLst>
        <pc:picChg chg="add mod">
          <ac:chgData name="SAIDURGA NARAYANAPURAM" userId="1041fda57d41a8b1" providerId="LiveId" clId="{1770FC2B-28EF-43CF-87C7-046434F03730}" dt="2025-08-19T07:37:50.870" v="3212" actId="931"/>
          <ac:picMkLst>
            <pc:docMk/>
            <pc:sldMk cId="235365947" sldId="277"/>
            <ac:picMk id="3" creationId="{EBDF30C8-67CE-7AD6-E3B8-A2373FDC21C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0D0A4-D4AB-4BAC-94B6-77EB15FF4DE0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60C40-D3CA-47B7-9ECC-C8539560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02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08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5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02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31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16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56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20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7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89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8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01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8069-A9A1-C952-5FA4-FEEE0123D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704" y="264254"/>
            <a:ext cx="9773264" cy="2541431"/>
          </a:xfrm>
        </p:spPr>
        <p:txBody>
          <a:bodyPr>
            <a:normAutofit/>
          </a:bodyPr>
          <a:lstStyle/>
          <a:p>
            <a:r>
              <a:rPr lang="en-US" sz="5400" dirty="0"/>
              <a:t>		</a:t>
            </a:r>
            <a:r>
              <a:rPr lang="en-US" sz="5400" dirty="0">
                <a:latin typeface="Arial Rounded MT Bold" panose="020F0704030504030204" pitchFamily="34" charset="0"/>
              </a:rPr>
              <a:t>eBay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388C0-D2AA-2E8E-1FD2-8C1C53115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896" y="4052315"/>
            <a:ext cx="8637072" cy="97762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Berlin Sans FB Demi" panose="020E0802020502020306" pitchFamily="34" charset="0"/>
              </a:rPr>
              <a:t>Under Guidance of Mrs. Vaishali sonanis mam</a:t>
            </a:r>
          </a:p>
        </p:txBody>
      </p:sp>
    </p:spTree>
    <p:extLst>
      <p:ext uri="{BB962C8B-B14F-4D97-AF65-F5344CB8AC3E}">
        <p14:creationId xmlns:p14="http://schemas.microsoft.com/office/powerpoint/2010/main" val="227425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CD1282-26C7-0B0A-429D-33F15C011A96}"/>
              </a:ext>
            </a:extLst>
          </p:cNvPr>
          <p:cNvSpPr txBox="1"/>
          <p:nvPr/>
        </p:nvSpPr>
        <p:spPr>
          <a:xfrm>
            <a:off x="1022554" y="499298"/>
            <a:ext cx="1035336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Defect Identifier : </a:t>
            </a:r>
            <a:r>
              <a:rPr lang="it-IT" sz="2000" b="1" dirty="0"/>
              <a:t>Def_eBay_Sales_Events_001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Defect Summary: Expected result = All the available sales option events shown here else no sales and events right now,  Actual result = Unrelated Printed text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Test Id :  TC_01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Test case name  :  TC_Sales_Events_button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Module name : SalesAndEvents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Reproducible : When i am click on shop by category, proceed to sales and events section.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Severity : Medium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Priority : Medium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Raised by : Saidurga(tester)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Assigned to : Vaishali(TL name)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Date of assignment : 19/8/2025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Status: Open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Snapshots: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Fixed by : Developer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Date of Fixing : 19/8/2025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Approvals : Manager name</a:t>
            </a:r>
          </a:p>
        </p:txBody>
      </p:sp>
    </p:spTree>
    <p:extLst>
      <p:ext uri="{BB962C8B-B14F-4D97-AF65-F5344CB8AC3E}">
        <p14:creationId xmlns:p14="http://schemas.microsoft.com/office/powerpoint/2010/main" val="76891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69208D-6334-8420-72D6-4758D3206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023"/>
            <a:ext cx="12192000" cy="630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1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C00B63-B245-E4F7-553E-8294023D3691}"/>
              </a:ext>
            </a:extLst>
          </p:cNvPr>
          <p:cNvSpPr txBox="1"/>
          <p:nvPr/>
        </p:nvSpPr>
        <p:spPr>
          <a:xfrm>
            <a:off x="648929" y="393290"/>
            <a:ext cx="112579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Defect Identifier : </a:t>
            </a:r>
            <a:r>
              <a:rPr lang="it-IT" sz="2000" b="1" dirty="0"/>
              <a:t>Def_eBay_cartLimit_003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Defect Summary: Expected result = Unlimited products you can buy for multiple quantities.  Actual result = limited product quantity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Test Id :  TC_01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Test case name  :  TC_eBay_cartQuantity_button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Module name : cartQuantity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Reproducible : When increase product quantity for different products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Severity : Medium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Priority : Medium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Raised by : Saidurga(tester)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Assigned to : Vaishali(TL name)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Date of assignment : 19/8/2025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Status: Open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Snapshots: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Fixed by : Developer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Date of Fixing : 19/8/2025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Approvals : Manager name</a:t>
            </a:r>
          </a:p>
        </p:txBody>
      </p:sp>
    </p:spTree>
    <p:extLst>
      <p:ext uri="{BB962C8B-B14F-4D97-AF65-F5344CB8AC3E}">
        <p14:creationId xmlns:p14="http://schemas.microsoft.com/office/powerpoint/2010/main" val="1376996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2E7948-3156-91DC-4C14-91CD6E115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4" y="0"/>
            <a:ext cx="10932688" cy="632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CF4622-EA06-5330-88E0-965D1B3EB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94" y="147484"/>
            <a:ext cx="10933471" cy="57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7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B4711E-C4D7-A81F-05E7-AEFB7D3B0AFC}"/>
              </a:ext>
            </a:extLst>
          </p:cNvPr>
          <p:cNvSpPr txBox="1"/>
          <p:nvPr/>
        </p:nvSpPr>
        <p:spPr>
          <a:xfrm>
            <a:off x="334297" y="334296"/>
            <a:ext cx="117298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Defect Identifier : </a:t>
            </a:r>
            <a:r>
              <a:rPr lang="it-IT" sz="2000" b="1" dirty="0"/>
              <a:t>Def_eBay_All_Categories_002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Defect Summary: Expected result = Click on all categories button then it shows all recommended categories and the button keeps all categories options as like click on books category it keeps the books button .</a:t>
            </a:r>
          </a:p>
          <a:p>
            <a:r>
              <a:rPr lang="en-US" sz="2000" dirty="0"/>
              <a:t>    Actual result = It keeps all categories button every time when selects other category options also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Test Id :  TC_01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Test case name  :  TC_eBay_Books_button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Module name : Category buttons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Reproducible : When i am click on shop by category, proceed to books,baby, arts etc sections.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Severity : Medium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Priority : Medium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Raised by : Saidurga(tester)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Assigned to : Vaishali(TL name)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Date of assignment : 19/8/2025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Status: Open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Snapshots: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Fixed by : Developer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Date of Fixing : 19/8/2025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Approvals : Manager name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4456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018DBC-9FC0-4020-795E-F5858CA3B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3893"/>
            <a:ext cx="12192000" cy="503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8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DF30C8-67CE-7AD6-E3B8-A2373FDC2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5496"/>
            <a:ext cx="12192000" cy="418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5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A6384B-052D-66E9-98C8-18FB2B6573E6}"/>
              </a:ext>
            </a:extLst>
          </p:cNvPr>
          <p:cNvSpPr txBox="1"/>
          <p:nvPr/>
        </p:nvSpPr>
        <p:spPr>
          <a:xfrm>
            <a:off x="412955" y="383458"/>
            <a:ext cx="105696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Defect Identifier : </a:t>
            </a:r>
            <a:r>
              <a:rPr lang="it-IT" b="1" dirty="0"/>
              <a:t>Def_eBay_Art_004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Defect Summary: Expected result = Click on art drawings, it shows products</a:t>
            </a:r>
          </a:p>
          <a:p>
            <a:r>
              <a:rPr lang="en-US" dirty="0"/>
              <a:t>    Actual result = It is the first sub category of Art so it definitely contains the few items but it shows no results.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Test Id :  TC_01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Test case name  :  TC_eBay_ArtDrawings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Module name : Art category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Reproducible : When i am click on shop by category Art, proceed to art drawings sections.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Severity : Medium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Priority : Medium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Raised by : Saidurga(tester)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Assigned to : Vaishali(TL name)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Date of assignment : 19/8/2025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Status: Open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Snapshots: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Fixed by : Developer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Date of Fixing : 19/8/2025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Approvals : Manager name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04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EB9B0C-BC6B-E585-F9CF-76E279D9A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8860"/>
            <a:ext cx="12192000" cy="532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6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394A-6D6D-81E2-02AF-2D09722D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060F9-4767-036E-CA7F-2ADB432CD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96068"/>
            <a:ext cx="9603275" cy="3450613"/>
          </a:xfrm>
        </p:spPr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eBay website is one of the  biggest online shopping websites in the world.</a:t>
            </a:r>
          </a:p>
          <a:p>
            <a:r>
              <a:rPr lang="en-US" dirty="0">
                <a:latin typeface="Aptos Display" panose="020B0004020202020204" pitchFamily="34" charset="0"/>
              </a:rPr>
              <a:t>It is a global marketplace where individuals and businesses can buy and sell products. </a:t>
            </a:r>
          </a:p>
          <a:p>
            <a:r>
              <a:rPr lang="en-US" dirty="0">
                <a:latin typeface="Aptos Display" panose="020B0004020202020204" pitchFamily="34" charset="0"/>
              </a:rPr>
              <a:t>It is a platform that allows both  bids and direct buying.</a:t>
            </a:r>
          </a:p>
          <a:p>
            <a:r>
              <a:rPr lang="en-US" dirty="0">
                <a:latin typeface="Aptos Display" panose="020B0004020202020204" pitchFamily="34" charset="0"/>
              </a:rPr>
              <a:t>We can find everything on eBay from clothes , electronics to home items.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endParaRPr lang="en-US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74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90D36A5-ABCD-2F6F-06B6-C07EAB0B1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55" y="944859"/>
            <a:ext cx="833112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and using the locators for different elements of dynamic 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Frequent Updates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 continuous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Changing language option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Exceptions Handling  in testing after executing each test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Capturing first product of a search that gives random and into new window also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Synchronization using waits</a:t>
            </a:r>
          </a:p>
        </p:txBody>
      </p:sp>
    </p:spTree>
    <p:extLst>
      <p:ext uri="{BB962C8B-B14F-4D97-AF65-F5344CB8AC3E}">
        <p14:creationId xmlns:p14="http://schemas.microsoft.com/office/powerpoint/2010/main" val="990551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09B2D2-BE0F-325A-143B-6772EBE5ECC4}"/>
              </a:ext>
            </a:extLst>
          </p:cNvPr>
          <p:cNvSpPr txBox="1"/>
          <p:nvPr/>
        </p:nvSpPr>
        <p:spPr>
          <a:xfrm>
            <a:off x="1071715" y="1425678"/>
            <a:ext cx="11326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latin typeface="Arial" panose="020B0604020202020204" pitchFamily="34" charset="0"/>
              </a:rPr>
              <a:t>Experience: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Arial" panose="020B0604020202020204" pitchFamily="34" charset="0"/>
              </a:rPr>
              <a:t>Understanding each module functionality in real time websites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Arial" panose="020B0604020202020204" pitchFamily="34" charset="0"/>
              </a:rPr>
              <a:t>Writing test cases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Arial" panose="020B0604020202020204" pitchFamily="34" charset="0"/>
              </a:rPr>
              <a:t>Executing test cases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Arial" panose="020B0604020202020204" pitchFamily="34" charset="0"/>
              </a:rPr>
              <a:t>Able to identify bugs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Arial" panose="020B0604020202020204" pitchFamily="34" charset="0"/>
              </a:rPr>
              <a:t>Finding bugs as a tester in eBay not as a user</a:t>
            </a:r>
          </a:p>
        </p:txBody>
      </p:sp>
    </p:spTree>
    <p:extLst>
      <p:ext uri="{BB962C8B-B14F-4D97-AF65-F5344CB8AC3E}">
        <p14:creationId xmlns:p14="http://schemas.microsoft.com/office/powerpoint/2010/main" val="852194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5199AC-ADDD-C258-E1D4-47CFAD5BDE5D}"/>
              </a:ext>
            </a:extLst>
          </p:cNvPr>
          <p:cNvSpPr txBox="1"/>
          <p:nvPr/>
        </p:nvSpPr>
        <p:spPr>
          <a:xfrm>
            <a:off x="3313471" y="2192594"/>
            <a:ext cx="90948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6028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A9FB-E1C2-1471-BCB0-766EB8F6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Members of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9B77-9868-59FD-5730-8D26BF6B3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22210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Aptos Narrow" panose="020B0004020202020204" pitchFamily="34" charset="0"/>
              </a:rPr>
              <a:t>NARAYANAPURAM SAIDURGA</a:t>
            </a:r>
          </a:p>
          <a:p>
            <a:pPr marL="0" indent="0">
              <a:buNone/>
            </a:pPr>
            <a:r>
              <a:rPr lang="en-US" sz="3600" b="1" dirty="0">
                <a:latin typeface="Aptos Narrow" panose="020B0004020202020204" pitchFamily="34" charset="0"/>
              </a:rPr>
              <a:t>Selenium Batch</a:t>
            </a:r>
          </a:p>
        </p:txBody>
      </p:sp>
    </p:spTree>
    <p:extLst>
      <p:ext uri="{BB962C8B-B14F-4D97-AF65-F5344CB8AC3E}">
        <p14:creationId xmlns:p14="http://schemas.microsoft.com/office/powerpoint/2010/main" val="1219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975D2-FD13-EBF1-7806-74CEC053605F}"/>
              </a:ext>
            </a:extLst>
          </p:cNvPr>
          <p:cNvSpPr txBox="1"/>
          <p:nvPr/>
        </p:nvSpPr>
        <p:spPr>
          <a:xfrm>
            <a:off x="1288027" y="884904"/>
            <a:ext cx="92619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Responsibilities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Functional </a:t>
            </a:r>
            <a:r>
              <a:rPr lang="en-US" sz="2400"/>
              <a:t>and Automation </a:t>
            </a:r>
            <a:r>
              <a:rPr lang="en-US" sz="2400" dirty="0"/>
              <a:t>testing for all modules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Make testcases for each module and execute them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Find out bugs and defects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497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A7A1FA-9E83-2CE6-223E-169BF4591297}"/>
              </a:ext>
            </a:extLst>
          </p:cNvPr>
          <p:cNvSpPr txBox="1"/>
          <p:nvPr/>
        </p:nvSpPr>
        <p:spPr>
          <a:xfrm>
            <a:off x="889819" y="1111046"/>
            <a:ext cx="104123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Overview</a:t>
            </a:r>
          </a:p>
          <a:p>
            <a:endParaRPr lang="en-US" sz="2000" dirty="0"/>
          </a:p>
          <a:p>
            <a:r>
              <a:rPr lang="en-US" sz="3600" b="1" dirty="0">
                <a:latin typeface="Aptos Display" panose="020B0004020202020204" pitchFamily="34" charset="0"/>
              </a:rPr>
              <a:t>What is eBay?</a:t>
            </a:r>
          </a:p>
          <a:p>
            <a:endParaRPr lang="en-US" sz="2000" b="1" dirty="0">
              <a:latin typeface="Aptos Display" panose="020B0004020202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2400" dirty="0">
                <a:latin typeface="Aptos Display" panose="020B0004020202020204" pitchFamily="34" charset="0"/>
              </a:rPr>
              <a:t>Create test plan for all the features of module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>
                <a:latin typeface="Aptos Display" panose="020B0004020202020204" pitchFamily="34" charset="0"/>
              </a:rPr>
              <a:t>Create test cases for each module in positive and negative way.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>
                <a:latin typeface="Aptos Display" panose="020B0004020202020204" pitchFamily="34" charset="0"/>
              </a:rPr>
              <a:t>Execute all test cases against the expected with actual results.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>
                <a:latin typeface="Aptos Display" panose="020B0004020202020204" pitchFamily="34" charset="0"/>
              </a:rPr>
              <a:t>Report all bugs found.</a:t>
            </a:r>
          </a:p>
        </p:txBody>
      </p:sp>
    </p:spTree>
    <p:extLst>
      <p:ext uri="{BB962C8B-B14F-4D97-AF65-F5344CB8AC3E}">
        <p14:creationId xmlns:p14="http://schemas.microsoft.com/office/powerpoint/2010/main" val="16627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6488E5-143F-99E0-914A-84CB52B70CAB}"/>
              </a:ext>
            </a:extLst>
          </p:cNvPr>
          <p:cNvSpPr txBox="1"/>
          <p:nvPr/>
        </p:nvSpPr>
        <p:spPr>
          <a:xfrm>
            <a:off x="530942" y="698091"/>
            <a:ext cx="117593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 1:  Sign in page</a:t>
            </a:r>
          </a:p>
          <a:p>
            <a:r>
              <a:rPr lang="en-US" sz="2400" dirty="0"/>
              <a:t>  Sign In Page allows users to log in securely to their eBay account to access personalized features like buying, selling, managing orders, and tracking activity.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2 :  Search products</a:t>
            </a:r>
          </a:p>
          <a:p>
            <a:r>
              <a:rPr lang="en-US" sz="2400" dirty="0"/>
              <a:t>  Searching module helps users quickly find items they want to buy on eBay by entering keywords, applying filters, or browsing categories.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3 :  Add to Cart</a:t>
            </a:r>
          </a:p>
          <a:p>
            <a:r>
              <a:rPr lang="en-US" sz="2400" dirty="0"/>
              <a:t>  This allows users to select products they want to purchase and store them in a virtual shopping cart before checkout.</a:t>
            </a:r>
          </a:p>
        </p:txBody>
      </p:sp>
    </p:spTree>
    <p:extLst>
      <p:ext uri="{BB962C8B-B14F-4D97-AF65-F5344CB8AC3E}">
        <p14:creationId xmlns:p14="http://schemas.microsoft.com/office/powerpoint/2010/main" val="65196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7BA553-4150-8256-A2C0-22BFA39085A1}"/>
              </a:ext>
            </a:extLst>
          </p:cNvPr>
          <p:cNvSpPr txBox="1"/>
          <p:nvPr/>
        </p:nvSpPr>
        <p:spPr>
          <a:xfrm>
            <a:off x="412955" y="796412"/>
            <a:ext cx="111497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4 :  Delete Cart</a:t>
            </a:r>
          </a:p>
          <a:p>
            <a:r>
              <a:rPr lang="en-US" dirty="0"/>
              <a:t>  </a:t>
            </a:r>
            <a:r>
              <a:rPr lang="en-US" sz="2400" dirty="0"/>
              <a:t>It just deletes the products that are unwanted for user from the cart.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5 :  Shop by All categories</a:t>
            </a:r>
          </a:p>
          <a:p>
            <a:r>
              <a:rPr lang="en-US" sz="2400" dirty="0"/>
              <a:t>  The Add to Cart module allows users to select products they want to purchase and store them in a virtual shopping cart before checkout.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6 : Shop by category</a:t>
            </a:r>
          </a:p>
          <a:p>
            <a:r>
              <a:rPr lang="en-US" sz="2400" dirty="0"/>
              <a:t> Users browse and explore products by selecting predefined categories, making it easier to find items without typing in search.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77753A-695C-FBDE-9D32-D03960B63A92}"/>
              </a:ext>
            </a:extLst>
          </p:cNvPr>
          <p:cNvSpPr txBox="1"/>
          <p:nvPr/>
        </p:nvSpPr>
        <p:spPr>
          <a:xfrm>
            <a:off x="275304" y="393290"/>
            <a:ext cx="11415251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7 :  Product details</a:t>
            </a:r>
          </a:p>
          <a:p>
            <a:endParaRPr lang="en-US" sz="1600" dirty="0"/>
          </a:p>
          <a:p>
            <a:r>
              <a:rPr lang="en-US" dirty="0"/>
              <a:t>  </a:t>
            </a:r>
            <a:r>
              <a:rPr lang="en-US" sz="2400" dirty="0"/>
              <a:t>It provides complete information about a selected item so buyers can make informed purchasing decisions.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8 :  Change username</a:t>
            </a:r>
          </a:p>
          <a:p>
            <a:endParaRPr lang="en-US" sz="1400" dirty="0"/>
          </a:p>
          <a:p>
            <a:r>
              <a:rPr lang="en-US" sz="2400" dirty="0"/>
              <a:t>  Registered users to update their display username on eBay for personalization or privacy reasons.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9 :  Change Adress</a:t>
            </a:r>
          </a:p>
          <a:p>
            <a:endParaRPr lang="en-US" sz="1100" dirty="0"/>
          </a:p>
          <a:p>
            <a:r>
              <a:rPr lang="en-US" sz="2400" dirty="0"/>
              <a:t>Change </a:t>
            </a:r>
            <a:r>
              <a:rPr lang="en-US" sz="2400" dirty="0" err="1"/>
              <a:t>adress</a:t>
            </a:r>
            <a:r>
              <a:rPr lang="en-US" sz="2400" dirty="0"/>
              <a:t> for user convenience of buying products </a:t>
            </a:r>
            <a:r>
              <a:rPr lang="en-US" sz="2400" dirty="0" err="1"/>
              <a:t>fro</a:t>
            </a:r>
            <a:r>
              <a:rPr lang="en-US" sz="2400" dirty="0"/>
              <a:t> delivering products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8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25E1CA-DA78-D5DF-FCBA-89D76987EA73}"/>
              </a:ext>
            </a:extLst>
          </p:cNvPr>
          <p:cNvSpPr txBox="1"/>
          <p:nvPr/>
        </p:nvSpPr>
        <p:spPr>
          <a:xfrm>
            <a:off x="629265" y="894735"/>
            <a:ext cx="1075649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Rounded MT Bold" panose="020F0704030504030204" pitchFamily="34" charset="0"/>
              </a:rPr>
              <a:t>Defects:</a:t>
            </a:r>
          </a:p>
          <a:p>
            <a:endParaRPr lang="en-IN" sz="2000" dirty="0">
              <a:latin typeface="Arial Rounded MT Bold" panose="020F0704030504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dirty="0"/>
              <a:t>Defects make the software application to behave in an unexpected or incorrect way .It happens when actual result of software does not match the expected results as per requirements .</a:t>
            </a:r>
          </a:p>
        </p:txBody>
      </p:sp>
    </p:spTree>
    <p:extLst>
      <p:ext uri="{BB962C8B-B14F-4D97-AF65-F5344CB8AC3E}">
        <p14:creationId xmlns:p14="http://schemas.microsoft.com/office/powerpoint/2010/main" val="17512274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455</TotalTime>
  <Words>1005</Words>
  <Application>Microsoft Office PowerPoint</Application>
  <PresentationFormat>Widescreen</PresentationFormat>
  <Paragraphs>144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Aptos Display</vt:lpstr>
      <vt:lpstr>Aptos Narrow</vt:lpstr>
      <vt:lpstr>Arial</vt:lpstr>
      <vt:lpstr>Arial Rounded MT Bold</vt:lpstr>
      <vt:lpstr>Berlin Sans FB Demi</vt:lpstr>
      <vt:lpstr>Calibri</vt:lpstr>
      <vt:lpstr>Courier New</vt:lpstr>
      <vt:lpstr>Gill Sans MT</vt:lpstr>
      <vt:lpstr>Wingdings</vt:lpstr>
      <vt:lpstr>Gallery</vt:lpstr>
      <vt:lpstr>  eBay website</vt:lpstr>
      <vt:lpstr>Introduction</vt:lpstr>
      <vt:lpstr>Members of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SAIDURGA NARAYANAPURAM</dc:creator>
  <cp:lastModifiedBy>SAIDURGA NARAYANAPURAM</cp:lastModifiedBy>
  <cp:revision>1</cp:revision>
  <dcterms:created xsi:type="dcterms:W3CDTF">2025-08-18T15:31:10Z</dcterms:created>
  <dcterms:modified xsi:type="dcterms:W3CDTF">2025-08-19T10:19:30Z</dcterms:modified>
</cp:coreProperties>
</file>