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 Total CY Casualties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Total CY Accidents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CY Fatal Casualties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CY Serious Casualties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CY Slight Casualties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CY Casualties vs PY Casualties by monthly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CY Casualties by Light_Conditions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Casualties by Location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9973c1b-1820-4d53-a60d-6110d9df3da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bbafdc08fd44afe" /><Relationship Type="http://schemas.openxmlformats.org/officeDocument/2006/relationships/slideLayout" Target="/ppt/slideLayouts/slideLayout8.xml" Id="R9570811ec33a4ae0" /><Relationship Type="http://schemas.openxmlformats.org/officeDocument/2006/relationships/hyperlink" Target="https://app.powerbi.com/groups/me/reports/59973c1b-1820-4d53-a60d-6110d9df3da9/?pbi_source=PowerPoint" TargetMode="External" Id="RelId0" /><Relationship Type="http://schemas.openxmlformats.org/officeDocument/2006/relationships/image" Target="/ppt/media/image4.png" Id="imgId3084811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Road accident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8/12/2023 4:01:06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8/12/2023 3:55:56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 Total CY Casualties ,card , Total CY Accidents ,card , CY Fatal Casualties ,card , CY Serious Casualties ,card , CY Slight Casualties ,card ,textbox ,multiRowCard ,CY Casualties vs PY Casualties by monthly Trend ,donutChart ,CY Casualties by Light_Conditions ,barChart ,textbox ,slicer ,slicer ,image ,image ,image ,image ,image ,image ,image ,Casualties by Locati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08481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