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58" r:id="rId4"/>
    <p:sldId id="261" r:id="rId5"/>
    <p:sldId id="266" r:id="rId6"/>
    <p:sldId id="265" r:id="rId7"/>
    <p:sldId id="259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E588A7-109A-F142-A458-0F61C521BCAA}">
          <p14:sldIdLst>
            <p14:sldId id="256"/>
            <p14:sldId id="257"/>
            <p14:sldId id="258"/>
            <p14:sldId id="261"/>
            <p14:sldId id="266"/>
            <p14:sldId id="265"/>
            <p14:sldId id="259"/>
            <p14:sldId id="264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10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8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D7364E-F230-464B-B4FD-1814BAD65852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976701-DFFA-DB41-989A-B282DAC5CF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8792" y="742297"/>
            <a:ext cx="4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27" y="2238887"/>
            <a:ext cx="3118310" cy="24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7013" y="268400"/>
            <a:ext cx="30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402" y="2771242"/>
            <a:ext cx="35531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Abadi MT Condensed Light"/>
                <a:cs typeface="Abadi MT Condensed Light"/>
              </a:rPr>
              <a:t>Nour</a:t>
            </a:r>
            <a:r>
              <a:rPr lang="en-US" sz="3200" dirty="0">
                <a:latin typeface="Abadi MT Condensed Light"/>
                <a:cs typeface="Abadi MT Condensed Light"/>
              </a:rPr>
              <a:t> Salem</a:t>
            </a:r>
          </a:p>
          <a:p>
            <a:pPr algn="ctr"/>
            <a:r>
              <a:rPr lang="en-US" sz="3200" dirty="0">
                <a:latin typeface="Abadi MT Condensed Light"/>
                <a:cs typeface="Abadi MT Condensed Light"/>
              </a:rPr>
              <a:t>Mahmoud </a:t>
            </a:r>
            <a:r>
              <a:rPr lang="en-US" sz="3200" dirty="0" err="1">
                <a:latin typeface="Abadi MT Condensed Light"/>
                <a:cs typeface="Abadi MT Condensed Light"/>
              </a:rPr>
              <a:t>Tarkhan</a:t>
            </a:r>
            <a:endParaRPr lang="en-US" sz="3200" dirty="0">
              <a:latin typeface="Abadi MT Condensed Light"/>
              <a:cs typeface="Abadi MT Condensed Light"/>
            </a:endParaRPr>
          </a:p>
          <a:p>
            <a:pPr algn="ctr"/>
            <a:r>
              <a:rPr lang="en-US" sz="3200" dirty="0">
                <a:latin typeface="Abadi MT Condensed Light"/>
                <a:cs typeface="Abadi MT Condensed Light"/>
              </a:rPr>
              <a:t>Mohamed Abdel-Mohsen</a:t>
            </a:r>
          </a:p>
          <a:p>
            <a:pPr algn="ctr"/>
            <a:r>
              <a:rPr lang="en-US" sz="3200" dirty="0">
                <a:latin typeface="Abadi MT Condensed Light"/>
                <a:cs typeface="Abadi MT Condensed Light"/>
              </a:rPr>
              <a:t>Mohamed Moussa</a:t>
            </a:r>
          </a:p>
        </p:txBody>
      </p:sp>
    </p:spTree>
    <p:extLst>
      <p:ext uri="{BB962C8B-B14F-4D97-AF65-F5344CB8AC3E}">
        <p14:creationId xmlns:p14="http://schemas.microsoft.com/office/powerpoint/2010/main" val="8874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31" y="1230416"/>
            <a:ext cx="8181148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Recycling is critical since it manages wastes which can have a negative impact on the environment.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Harmful chemicals and greenhouse gases are released from rubbish in landfill sites.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increase in wastes is due to the increase of population and technological products. 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In 2014, the US recycling industry employed more than 1.1 million people, generated over $236 billion in </a:t>
            </a:r>
            <a:r>
              <a:rPr lang="en-US"/>
              <a:t>revenues and saved </a:t>
            </a:r>
            <a:r>
              <a:rPr lang="en-US" dirty="0"/>
              <a:t>over $3 billion in avoided landfill disposal fees.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7932" y="275146"/>
            <a:ext cx="2968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Recycling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230" y="1548722"/>
            <a:ext cx="874865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SmarTrash is an web application that helps the environment by encouraging people to recycle.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Application is supported by the concept of recycling centers.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Recycling centers are well known in California; There are over 1,700 recycling centers.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People send containers with empty wastes, and in return they rec</a:t>
            </a:r>
            <a:r>
              <a:rPr lang="de-DE" dirty="0"/>
              <a:t>ei</a:t>
            </a:r>
            <a:r>
              <a:rPr lang="en-US" dirty="0" err="1"/>
              <a:t>ve</a:t>
            </a:r>
            <a:r>
              <a:rPr lang="en-US" dirty="0"/>
              <a:t> money.(California Refund Value).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minimum refund value is 5 cents for each container under 24 ounces and 10 cents for each container 24 ounces or greater.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5424" y="151496"/>
            <a:ext cx="339781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Smar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Trash</a:t>
            </a:r>
          </a:p>
          <a:p>
            <a:endParaRPr lang="en-US" sz="4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308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230" y="1548722"/>
            <a:ext cx="874865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The Application’s goal is to provide an incentive for people and ease the recycling process.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Companies will offers trash cans in the areas they desire.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application users will use their Email at the Trash can area.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more you recycle(weight) the more points you will receive.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These points can be redeemed later as cash or offers.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424" y="151496"/>
            <a:ext cx="339781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Smar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Trash</a:t>
            </a:r>
          </a:p>
          <a:p>
            <a:endParaRPr lang="en-US" sz="4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644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7013" y="0"/>
            <a:ext cx="30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Case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 descr="TrashCan - Page 1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2" y="1019194"/>
            <a:ext cx="7507182" cy="58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448" y="0"/>
            <a:ext cx="4949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Activity Diagram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Blank Circuit Diagram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0" y="567765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205" y="1514353"/>
            <a:ext cx="7966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Connecting people with recycling companies.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Managing the refund system.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People will engage more in helping the environment.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Saves companies the time and cost of sorting and processing the wastes.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7229" y="70095"/>
            <a:ext cx="556545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Why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 Smar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Trash?</a:t>
            </a:r>
          </a:p>
          <a:p>
            <a:endParaRPr lang="en-US" sz="4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75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51" y="1639755"/>
            <a:ext cx="8629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Encourage recycling start ups.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More recycling trash cans will be available to consumers which will give more trash a new life.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Saves more municipal budgets. (Disposal fees)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229" y="70095"/>
            <a:ext cx="556545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Why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 Smar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/>
                <a:cs typeface="Tahoma"/>
              </a:rPr>
              <a:t>Trash?</a:t>
            </a:r>
          </a:p>
          <a:p>
            <a:endParaRPr lang="en-US" sz="4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571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7013" y="268400"/>
            <a:ext cx="30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862" y="1830998"/>
            <a:ext cx="796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Watson Tradeoff Analytics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Mobile Application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Push Notification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Single Sign-on (Google/Facebook)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309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MT Condensed Light</vt:lpstr>
      <vt:lpstr>Arial</vt:lpstr>
      <vt:lpstr>Tahoma</vt:lpstr>
      <vt:lpstr>Wingdings</vt:lpstr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Moussa</dc:creator>
  <cp:lastModifiedBy>Nour eldin Yasser</cp:lastModifiedBy>
  <cp:revision>61</cp:revision>
  <dcterms:created xsi:type="dcterms:W3CDTF">2017-02-09T07:05:12Z</dcterms:created>
  <dcterms:modified xsi:type="dcterms:W3CDTF">2017-02-12T06:47:09Z</dcterms:modified>
</cp:coreProperties>
</file>