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1C1C1"/>
    <a:srgbClr val="5B9BD5"/>
    <a:srgbClr val="DEEBF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 snapToGrid="0" snapToObjects="1">
      <p:cViewPr>
        <p:scale>
          <a:sx n="94" d="100"/>
          <a:sy n="94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6DB83-6F1E-AC4E-AC33-4FBF1DE159EB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61E0C-316B-DE40-BD11-69267235E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86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66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0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274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1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75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58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1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5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8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37E6-6ACD-3E47-8AC1-218D17DC88F4}" type="datetimeFigureOut">
              <a:rPr lang="fr-FR" smtClean="0"/>
              <a:t>10/02/2018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D469-8188-A947-B3B7-60DF2966008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46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15409" y="1613647"/>
            <a:ext cx="1223682" cy="12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284259" y="1613647"/>
            <a:ext cx="1223682" cy="12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515409" y="3312459"/>
            <a:ext cx="1223682" cy="12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284259" y="3312459"/>
            <a:ext cx="1223682" cy="12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Cube 7"/>
          <p:cNvSpPr/>
          <p:nvPr/>
        </p:nvSpPr>
        <p:spPr>
          <a:xfrm>
            <a:off x="4784350" y="2003612"/>
            <a:ext cx="349623" cy="3227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Cube 8"/>
          <p:cNvSpPr/>
          <p:nvPr/>
        </p:nvSpPr>
        <p:spPr>
          <a:xfrm>
            <a:off x="6546477" y="2003612"/>
            <a:ext cx="349623" cy="3227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4952437" y="2351224"/>
            <a:ext cx="349623" cy="3227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6732494" y="2357719"/>
            <a:ext cx="349623" cy="3227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6535271" y="3628694"/>
            <a:ext cx="349623" cy="3227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6721288" y="3982801"/>
            <a:ext cx="349623" cy="322730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766420" y="3628694"/>
            <a:ext cx="349623" cy="3227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952437" y="3982801"/>
            <a:ext cx="349623" cy="322730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70159" y="1600197"/>
            <a:ext cx="1439955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App: MyApp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70158" y="2041941"/>
            <a:ext cx="1439955" cy="3630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Phase: Prod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0157" y="2470235"/>
            <a:ext cx="1439955" cy="363071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Role : Back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3236" y="1600197"/>
            <a:ext cx="1439955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App: MyApp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13235" y="2041941"/>
            <a:ext cx="1439955" cy="3630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Phase: Prod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13234" y="2470235"/>
            <a:ext cx="1439955" cy="363071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Role: Front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58953" y="3312459"/>
            <a:ext cx="1439955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App: MyApp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58952" y="3754203"/>
            <a:ext cx="1439955" cy="3630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Phase: Test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58951" y="4182497"/>
            <a:ext cx="1439955" cy="363071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Role: Back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3234" y="3312459"/>
            <a:ext cx="1439955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App: MyApp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3233" y="3754203"/>
            <a:ext cx="1439955" cy="3630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Phase: Test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3232" y="4182497"/>
            <a:ext cx="1439955" cy="363071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Role: Front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807038" y="2833306"/>
            <a:ext cx="70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Pod 1 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585832" y="2822993"/>
            <a:ext cx="70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Pod 2 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772861" y="4521257"/>
            <a:ext cx="70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Pod 3 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53132" y="4572459"/>
            <a:ext cx="70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MU Serif Roman" charset="0"/>
                <a:ea typeface="CMU Serif Roman" charset="0"/>
                <a:cs typeface="CMU Serif Roman" charset="0"/>
              </a:rPr>
              <a:t>Pod 4 </a:t>
            </a:r>
            <a:endParaRPr lang="fr-FR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80466" y="5142292"/>
            <a:ext cx="4030198" cy="55133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 = MyApp, Phase = Test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397188" y="3186905"/>
            <a:ext cx="3241860" cy="1657025"/>
          </a:xfrm>
          <a:prstGeom prst="roundRect">
            <a:avLst/>
          </a:prstGeom>
          <a:solidFill>
            <a:srgbClr val="D6D6D6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4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us 4"/>
          <p:cNvSpPr/>
          <p:nvPr/>
        </p:nvSpPr>
        <p:spPr>
          <a:xfrm>
            <a:off x="3845859" y="1183341"/>
            <a:ext cx="2296012" cy="71269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Deployment</a:t>
            </a:r>
            <a:endParaRPr lang="fr-FR" dirty="0"/>
          </a:p>
        </p:txBody>
      </p:sp>
      <p:sp>
        <p:nvSpPr>
          <p:cNvPr id="6" name="Processus 5"/>
          <p:cNvSpPr/>
          <p:nvPr/>
        </p:nvSpPr>
        <p:spPr>
          <a:xfrm>
            <a:off x="3845859" y="1896035"/>
            <a:ext cx="769922" cy="712694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7" name="Processus 6"/>
          <p:cNvSpPr/>
          <p:nvPr/>
        </p:nvSpPr>
        <p:spPr>
          <a:xfrm>
            <a:off x="4615782" y="1896035"/>
            <a:ext cx="763044" cy="712694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8" name="Processus 7"/>
          <p:cNvSpPr/>
          <p:nvPr/>
        </p:nvSpPr>
        <p:spPr>
          <a:xfrm>
            <a:off x="5375386" y="1896035"/>
            <a:ext cx="766485" cy="712694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R</a:t>
            </a:r>
            <a:endParaRPr lang="fr-FR" dirty="0"/>
          </a:p>
        </p:txBody>
      </p:sp>
      <p:sp>
        <p:nvSpPr>
          <p:cNvPr id="9" name="Processus 8"/>
          <p:cNvSpPr/>
          <p:nvPr/>
        </p:nvSpPr>
        <p:spPr>
          <a:xfrm>
            <a:off x="3845858" y="2608729"/>
            <a:ext cx="255495" cy="712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0" name="Processus 9"/>
          <p:cNvSpPr/>
          <p:nvPr/>
        </p:nvSpPr>
        <p:spPr>
          <a:xfrm>
            <a:off x="4101353" y="2608729"/>
            <a:ext cx="255495" cy="712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1" name="Processus 10"/>
          <p:cNvSpPr/>
          <p:nvPr/>
        </p:nvSpPr>
        <p:spPr>
          <a:xfrm>
            <a:off x="4356847" y="2608729"/>
            <a:ext cx="255495" cy="712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5" name="Processus 14"/>
          <p:cNvSpPr/>
          <p:nvPr/>
        </p:nvSpPr>
        <p:spPr>
          <a:xfrm>
            <a:off x="4612342" y="2608729"/>
            <a:ext cx="255495" cy="712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6" name="Processus 15"/>
          <p:cNvSpPr/>
          <p:nvPr/>
        </p:nvSpPr>
        <p:spPr>
          <a:xfrm>
            <a:off x="4867837" y="2608729"/>
            <a:ext cx="255495" cy="712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7" name="Processus 16"/>
          <p:cNvSpPr/>
          <p:nvPr/>
        </p:nvSpPr>
        <p:spPr>
          <a:xfrm>
            <a:off x="5123331" y="2608729"/>
            <a:ext cx="255495" cy="712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8" name="Processus 17"/>
          <p:cNvSpPr/>
          <p:nvPr/>
        </p:nvSpPr>
        <p:spPr>
          <a:xfrm>
            <a:off x="5375387" y="2608729"/>
            <a:ext cx="255495" cy="712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9" name="Processus 18"/>
          <p:cNvSpPr/>
          <p:nvPr/>
        </p:nvSpPr>
        <p:spPr>
          <a:xfrm>
            <a:off x="5630882" y="2608729"/>
            <a:ext cx="255495" cy="712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20" name="Processus 19"/>
          <p:cNvSpPr/>
          <p:nvPr/>
        </p:nvSpPr>
        <p:spPr>
          <a:xfrm>
            <a:off x="5886376" y="2608729"/>
            <a:ext cx="255495" cy="712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58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r 18"/>
          <p:cNvGrpSpPr/>
          <p:nvPr/>
        </p:nvGrpSpPr>
        <p:grpSpPr>
          <a:xfrm>
            <a:off x="3219425" y="1106518"/>
            <a:ext cx="4849753" cy="4320000"/>
            <a:chOff x="3219425" y="1106518"/>
            <a:chExt cx="4849753" cy="4320000"/>
          </a:xfrm>
        </p:grpSpPr>
        <p:grpSp>
          <p:nvGrpSpPr>
            <p:cNvPr id="11" name="Grouper 10"/>
            <p:cNvGrpSpPr/>
            <p:nvPr/>
          </p:nvGrpSpPr>
          <p:grpSpPr>
            <a:xfrm>
              <a:off x="4515409" y="1613647"/>
              <a:ext cx="1223682" cy="1260000"/>
              <a:chOff x="4515409" y="1613647"/>
              <a:chExt cx="1223682" cy="12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  <p:sp>
          <p:nvSpPr>
            <p:cNvPr id="7" name="Ellipse 6"/>
            <p:cNvSpPr/>
            <p:nvPr/>
          </p:nvSpPr>
          <p:spPr>
            <a:xfrm>
              <a:off x="3749178" y="1106518"/>
              <a:ext cx="4320000" cy="4320000"/>
            </a:xfrm>
            <a:prstGeom prst="ellipse">
              <a:avLst/>
            </a:prstGeom>
            <a:solidFill>
              <a:srgbClr val="DEEBF7">
                <a:alpha val="14902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008032" y="1961941"/>
              <a:ext cx="1346886" cy="531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Docker</a:t>
              </a:r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605551" y="3266518"/>
              <a:ext cx="1346886" cy="531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Kubelet</a:t>
              </a:r>
              <a:endParaRPr lang="fr-FR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008032" y="2829057"/>
              <a:ext cx="1346886" cy="531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Kube-Proxy</a:t>
              </a:r>
              <a:endParaRPr lang="fr-FR" dirty="0"/>
            </a:p>
          </p:txBody>
        </p:sp>
        <p:grpSp>
          <p:nvGrpSpPr>
            <p:cNvPr id="12" name="Grouper 11"/>
            <p:cNvGrpSpPr/>
            <p:nvPr/>
          </p:nvGrpSpPr>
          <p:grpSpPr>
            <a:xfrm>
              <a:off x="6008032" y="3532188"/>
              <a:ext cx="1223682" cy="1260000"/>
              <a:chOff x="4515409" y="1613647"/>
              <a:chExt cx="1223682" cy="1260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4856681" y="2873647"/>
              <a:ext cx="88241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500" smtClean="0">
                  <a:latin typeface="CMU Serif Roman" charset="0"/>
                  <a:ea typeface="CMU Serif Roman" charset="0"/>
                  <a:cs typeface="CMU Serif Roman" charset="0"/>
                </a:rPr>
                <a:t>Pod 1</a:t>
              </a:r>
              <a:endParaRPr lang="fr-FR" sz="150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276973" y="4786187"/>
              <a:ext cx="88241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500" dirty="0" smtClean="0">
                  <a:latin typeface="CMU Serif Roman" charset="0"/>
                  <a:ea typeface="CMU Serif Roman" charset="0"/>
                  <a:cs typeface="CMU Serif Roman" charset="0"/>
                </a:rPr>
                <a:t>Pod 2</a:t>
              </a:r>
              <a:endParaRPr lang="fr-FR" sz="15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219425" y="3966780"/>
              <a:ext cx="88241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500" dirty="0" smtClean="0">
                  <a:latin typeface="CMU Serif Roman" charset="0"/>
                  <a:ea typeface="CMU Serif Roman" charset="0"/>
                  <a:cs typeface="CMU Serif Roman" charset="0"/>
                </a:rPr>
                <a:t>node</a:t>
              </a:r>
              <a:endParaRPr lang="fr-FR" sz="15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0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5388571" y="3785083"/>
            <a:ext cx="3888364" cy="2880000"/>
            <a:chOff x="725293" y="2758955"/>
            <a:chExt cx="5939852" cy="43200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2983154" y="3266084"/>
              <a:ext cx="1223682" cy="1260000"/>
              <a:chOff x="4515409" y="1613647"/>
              <a:chExt cx="1223682" cy="1260000"/>
            </a:xfrm>
          </p:grpSpPr>
          <p:sp>
            <p:nvSpPr>
              <p:cNvPr id="21" name="Ellipse 20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  <p:sp>
          <p:nvSpPr>
            <p:cNvPr id="24" name="Ellipse 23"/>
            <p:cNvSpPr/>
            <p:nvPr/>
          </p:nvSpPr>
          <p:spPr>
            <a:xfrm>
              <a:off x="2213281" y="2758955"/>
              <a:ext cx="4320000" cy="4320000"/>
            </a:xfrm>
            <a:prstGeom prst="ellipse">
              <a:avLst/>
            </a:prstGeom>
            <a:solidFill>
              <a:srgbClr val="DEEBF7">
                <a:alpha val="14902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598560" y="3550182"/>
              <a:ext cx="1346887" cy="531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Docker</a:t>
              </a:r>
              <a:endParaRPr lang="fr-FR" sz="10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2073296" y="4918955"/>
              <a:ext cx="1346886" cy="531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Kubelet</a:t>
              </a:r>
              <a:endParaRPr lang="fr-FR" sz="10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318258" y="4498045"/>
              <a:ext cx="1346887" cy="531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Kube-Proxy</a:t>
              </a:r>
              <a:endParaRPr lang="fr-FR" sz="1000" dirty="0"/>
            </a:p>
          </p:txBody>
        </p:sp>
        <p:grpSp>
          <p:nvGrpSpPr>
            <p:cNvPr id="28" name="Grouper 27"/>
            <p:cNvGrpSpPr/>
            <p:nvPr/>
          </p:nvGrpSpPr>
          <p:grpSpPr>
            <a:xfrm>
              <a:off x="4475777" y="5184625"/>
              <a:ext cx="1223682" cy="1260000"/>
              <a:chOff x="4515409" y="1613647"/>
              <a:chExt cx="1223682" cy="1260000"/>
            </a:xfrm>
          </p:grpSpPr>
          <p:sp>
            <p:nvSpPr>
              <p:cNvPr id="29" name="Ellipse 28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30" name="Cube 29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31" name="Cube 30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  <p:sp>
          <p:nvSpPr>
            <p:cNvPr id="32" name="ZoneTexte 31"/>
            <p:cNvSpPr txBox="1"/>
            <p:nvPr/>
          </p:nvSpPr>
          <p:spPr>
            <a:xfrm>
              <a:off x="3324425" y="4526084"/>
              <a:ext cx="8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latin typeface="CMU Serif Roman" charset="0"/>
                  <a:ea typeface="CMU Serif Roman" charset="0"/>
                  <a:cs typeface="CMU Serif Roman" charset="0"/>
                </a:rPr>
                <a:t>Pod 1</a:t>
              </a:r>
              <a:endParaRPr lang="fr-FR" sz="10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744718" y="6438625"/>
              <a:ext cx="8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latin typeface="CMU Serif Roman" charset="0"/>
                  <a:ea typeface="CMU Serif Roman" charset="0"/>
                  <a:cs typeface="CMU Serif Roman" charset="0"/>
                </a:rPr>
                <a:t>Pod 2</a:t>
              </a:r>
              <a:endParaRPr lang="fr-FR" sz="10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725293" y="5619217"/>
              <a:ext cx="1844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CMU Serif Roman" charset="0"/>
                  <a:ea typeface="CMU Serif Roman" charset="0"/>
                  <a:cs typeface="CMU Serif Roman" charset="0"/>
                </a:rPr>
                <a:t>w</a:t>
              </a:r>
              <a:r>
                <a:rPr lang="fr-FR" sz="1000" dirty="0" smtClean="0">
                  <a:latin typeface="CMU Serif Roman" charset="0"/>
                  <a:ea typeface="CMU Serif Roman" charset="0"/>
                  <a:cs typeface="CMU Serif Roman" charset="0"/>
                </a:rPr>
                <a:t>orker node</a:t>
              </a:r>
              <a:endParaRPr lang="fr-FR" sz="10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7586168" y="1105496"/>
            <a:ext cx="3661200" cy="2880000"/>
            <a:chOff x="1012181" y="2852835"/>
            <a:chExt cx="5592838" cy="4320000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83154" y="3266084"/>
              <a:ext cx="1223682" cy="1260000"/>
              <a:chOff x="4515409" y="1613647"/>
              <a:chExt cx="1223682" cy="1260000"/>
            </a:xfrm>
          </p:grpSpPr>
          <p:sp>
            <p:nvSpPr>
              <p:cNvPr id="50" name="Ellipse 49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51" name="Cube 50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52" name="Cube 51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2150547" y="2852835"/>
              <a:ext cx="4320001" cy="4320000"/>
            </a:xfrm>
            <a:prstGeom prst="ellipse">
              <a:avLst/>
            </a:prstGeom>
            <a:solidFill>
              <a:srgbClr val="DEEBF7">
                <a:alpha val="14902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4475777" y="3614378"/>
              <a:ext cx="1346886" cy="531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Docker</a:t>
              </a:r>
              <a:endParaRPr lang="fr-FR" sz="1000" dirty="0"/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2073296" y="4918955"/>
              <a:ext cx="1346886" cy="531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Kubelet</a:t>
              </a:r>
              <a:endParaRPr lang="fr-FR" sz="1000" dirty="0"/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5258134" y="4500284"/>
              <a:ext cx="1346885" cy="531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Kube-Proxy</a:t>
              </a:r>
              <a:endParaRPr lang="fr-FR" sz="1000" dirty="0"/>
            </a:p>
          </p:txBody>
        </p:sp>
        <p:grpSp>
          <p:nvGrpSpPr>
            <p:cNvPr id="43" name="Grouper 42"/>
            <p:cNvGrpSpPr/>
            <p:nvPr/>
          </p:nvGrpSpPr>
          <p:grpSpPr>
            <a:xfrm>
              <a:off x="4475777" y="5184625"/>
              <a:ext cx="1223682" cy="1260000"/>
              <a:chOff x="4515409" y="1613647"/>
              <a:chExt cx="1223682" cy="1260000"/>
            </a:xfrm>
          </p:grpSpPr>
          <p:sp>
            <p:nvSpPr>
              <p:cNvPr id="47" name="Ellipse 46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48" name="Cube 47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49" name="Cube 48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  <p:sp>
          <p:nvSpPr>
            <p:cNvPr id="44" name="ZoneTexte 43"/>
            <p:cNvSpPr txBox="1"/>
            <p:nvPr/>
          </p:nvSpPr>
          <p:spPr>
            <a:xfrm>
              <a:off x="3324425" y="4526084"/>
              <a:ext cx="8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latin typeface="CMU Serif Roman" charset="0"/>
                  <a:ea typeface="CMU Serif Roman" charset="0"/>
                  <a:cs typeface="CMU Serif Roman" charset="0"/>
                </a:rPr>
                <a:t>Pod 1</a:t>
              </a:r>
              <a:endParaRPr lang="fr-FR" sz="10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744718" y="6438625"/>
              <a:ext cx="8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latin typeface="CMU Serif Roman" charset="0"/>
                  <a:ea typeface="CMU Serif Roman" charset="0"/>
                  <a:cs typeface="CMU Serif Roman" charset="0"/>
                </a:rPr>
                <a:t>Pod 2</a:t>
              </a:r>
              <a:endParaRPr lang="fr-FR" sz="10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012181" y="5619218"/>
              <a:ext cx="1557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latin typeface="CMU Serif Roman" charset="0"/>
                  <a:ea typeface="CMU Serif Roman" charset="0"/>
                  <a:cs typeface="CMU Serif Roman" charset="0"/>
                </a:rPr>
                <a:t>worker node</a:t>
              </a:r>
              <a:endParaRPr lang="fr-FR" sz="10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sp>
        <p:nvSpPr>
          <p:cNvPr id="53" name="Heptagone 52"/>
          <p:cNvSpPr/>
          <p:nvPr/>
        </p:nvSpPr>
        <p:spPr>
          <a:xfrm>
            <a:off x="1677897" y="318188"/>
            <a:ext cx="4232694" cy="3923364"/>
          </a:xfrm>
          <a:prstGeom prst="heptagon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2946992" y="836679"/>
            <a:ext cx="1726607" cy="63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API Server</a:t>
            </a:r>
            <a:endParaRPr lang="fr-FR" sz="15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3794244" y="1932540"/>
            <a:ext cx="1183137" cy="63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Scheduler</a:t>
            </a:r>
            <a:endParaRPr lang="fr-FR" sz="15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2050388" y="1962521"/>
            <a:ext cx="1267128" cy="63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Controller-manager</a:t>
            </a:r>
            <a:endParaRPr lang="fr-FR" sz="1500" dirty="0"/>
          </a:p>
        </p:txBody>
      </p:sp>
      <p:sp>
        <p:nvSpPr>
          <p:cNvPr id="59" name="Cylindre 58"/>
          <p:cNvSpPr/>
          <p:nvPr/>
        </p:nvSpPr>
        <p:spPr>
          <a:xfrm>
            <a:off x="4091658" y="3491385"/>
            <a:ext cx="603656" cy="8541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Cylindre 59"/>
          <p:cNvSpPr/>
          <p:nvPr/>
        </p:nvSpPr>
        <p:spPr>
          <a:xfrm>
            <a:off x="4197694" y="3558443"/>
            <a:ext cx="603656" cy="8541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Cylindre 60"/>
          <p:cNvSpPr/>
          <p:nvPr/>
        </p:nvSpPr>
        <p:spPr>
          <a:xfrm>
            <a:off x="4322931" y="3609077"/>
            <a:ext cx="603656" cy="8541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etcd</a:t>
            </a:r>
            <a:endParaRPr lang="fr-FR" dirty="0"/>
          </a:p>
        </p:txBody>
      </p:sp>
      <p:cxnSp>
        <p:nvCxnSpPr>
          <p:cNvPr id="1025" name="Connecteur en angle 1024"/>
          <p:cNvCxnSpPr>
            <a:stCxn id="55" idx="3"/>
            <a:endCxn id="61" idx="4"/>
          </p:cNvCxnSpPr>
          <p:nvPr/>
        </p:nvCxnSpPr>
        <p:spPr>
          <a:xfrm>
            <a:off x="4673599" y="1154029"/>
            <a:ext cx="252988" cy="2882102"/>
          </a:xfrm>
          <a:prstGeom prst="bentConnector3">
            <a:avLst>
              <a:gd name="adj1" fmla="val 190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en angle 1027"/>
          <p:cNvCxnSpPr>
            <a:stCxn id="56" idx="0"/>
            <a:endCxn id="55" idx="2"/>
          </p:cNvCxnSpPr>
          <p:nvPr/>
        </p:nvCxnSpPr>
        <p:spPr>
          <a:xfrm rot="16200000" flipV="1">
            <a:off x="3867474" y="1414200"/>
            <a:ext cx="461162" cy="575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en angle 1031"/>
          <p:cNvCxnSpPr>
            <a:stCxn id="57" idx="0"/>
            <a:endCxn id="55" idx="1"/>
          </p:cNvCxnSpPr>
          <p:nvPr/>
        </p:nvCxnSpPr>
        <p:spPr>
          <a:xfrm rot="5400000" flipH="1" flipV="1">
            <a:off x="2411226" y="1426755"/>
            <a:ext cx="808492" cy="263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Losange 1034"/>
          <p:cNvSpPr/>
          <p:nvPr/>
        </p:nvSpPr>
        <p:spPr>
          <a:xfrm>
            <a:off x="5607168" y="203200"/>
            <a:ext cx="1307923" cy="83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kubectl</a:t>
            </a:r>
            <a:endParaRPr lang="fr-FR" sz="1200" dirty="0"/>
          </a:p>
        </p:txBody>
      </p:sp>
      <p:cxnSp>
        <p:nvCxnSpPr>
          <p:cNvPr id="1037" name="Connecteur en angle 1036"/>
          <p:cNvCxnSpPr>
            <a:stCxn id="1035" idx="1"/>
            <a:endCxn id="55" idx="0"/>
          </p:cNvCxnSpPr>
          <p:nvPr/>
        </p:nvCxnSpPr>
        <p:spPr>
          <a:xfrm rot="10800000" flipV="1">
            <a:off x="3810296" y="621539"/>
            <a:ext cx="1796872" cy="215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eur en angle 1038"/>
          <p:cNvCxnSpPr>
            <a:stCxn id="55" idx="3"/>
            <a:endCxn id="41" idx="1"/>
          </p:cNvCxnSpPr>
          <p:nvPr/>
        </p:nvCxnSpPr>
        <p:spPr>
          <a:xfrm>
            <a:off x="4673599" y="1154029"/>
            <a:ext cx="3607199" cy="1505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eur en angle 1040"/>
          <p:cNvCxnSpPr>
            <a:stCxn id="55" idx="3"/>
            <a:endCxn id="26" idx="1"/>
          </p:cNvCxnSpPr>
          <p:nvPr/>
        </p:nvCxnSpPr>
        <p:spPr>
          <a:xfrm>
            <a:off x="4673599" y="1154029"/>
            <a:ext cx="1597406" cy="4248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en angle 1042"/>
          <p:cNvCxnSpPr>
            <a:stCxn id="26" idx="0"/>
          </p:cNvCxnSpPr>
          <p:nvPr/>
        </p:nvCxnSpPr>
        <p:spPr>
          <a:xfrm rot="5400000" flipH="1" flipV="1">
            <a:off x="6587548" y="4722608"/>
            <a:ext cx="626784" cy="378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eur en angle 1044"/>
          <p:cNvCxnSpPr>
            <a:stCxn id="26" idx="3"/>
            <a:endCxn id="30" idx="2"/>
          </p:cNvCxnSpPr>
          <p:nvPr/>
        </p:nvCxnSpPr>
        <p:spPr>
          <a:xfrm>
            <a:off x="7152708" y="5402197"/>
            <a:ext cx="867071" cy="394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en angle 1046"/>
          <p:cNvCxnSpPr>
            <a:stCxn id="27" idx="1"/>
          </p:cNvCxnSpPr>
          <p:nvPr/>
        </p:nvCxnSpPr>
        <p:spPr>
          <a:xfrm rot="10800000">
            <a:off x="7267142" y="4532478"/>
            <a:ext cx="1128090" cy="589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cteur en angle 1048"/>
          <p:cNvCxnSpPr>
            <a:stCxn id="27" idx="2"/>
            <a:endCxn id="30" idx="5"/>
          </p:cNvCxnSpPr>
          <p:nvPr/>
        </p:nvCxnSpPr>
        <p:spPr>
          <a:xfrm rot="5400000">
            <a:off x="8320291" y="5227062"/>
            <a:ext cx="444152" cy="587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Nuage 1049"/>
          <p:cNvSpPr/>
          <p:nvPr/>
        </p:nvSpPr>
        <p:spPr>
          <a:xfrm>
            <a:off x="10365666" y="5143012"/>
            <a:ext cx="1681191" cy="10383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Internet</a:t>
            </a:r>
            <a:endParaRPr lang="fr-FR"/>
          </a:p>
        </p:txBody>
      </p:sp>
      <p:cxnSp>
        <p:nvCxnSpPr>
          <p:cNvPr id="1054" name="Connecteur en angle 1053"/>
          <p:cNvCxnSpPr>
            <a:stCxn id="1050" idx="2"/>
            <a:endCxn id="27" idx="3"/>
          </p:cNvCxnSpPr>
          <p:nvPr/>
        </p:nvCxnSpPr>
        <p:spPr>
          <a:xfrm rot="10800000">
            <a:off x="9276935" y="5121591"/>
            <a:ext cx="1093946" cy="540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eur en angle 1055"/>
          <p:cNvCxnSpPr>
            <a:stCxn id="1050" idx="3"/>
            <a:endCxn id="42" idx="3"/>
          </p:cNvCxnSpPr>
          <p:nvPr/>
        </p:nvCxnSpPr>
        <p:spPr>
          <a:xfrm rot="5400000" flipH="1" flipV="1">
            <a:off x="9816080" y="3771091"/>
            <a:ext cx="2821470" cy="41106"/>
          </a:xfrm>
          <a:prstGeom prst="bentConnector4">
            <a:avLst>
              <a:gd name="adj1" fmla="val 45809"/>
              <a:gd name="adj2" fmla="val 6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eur en angle 1057"/>
          <p:cNvCxnSpPr>
            <a:stCxn id="42" idx="2"/>
          </p:cNvCxnSpPr>
          <p:nvPr/>
        </p:nvCxnSpPr>
        <p:spPr>
          <a:xfrm rot="5400000">
            <a:off x="10315666" y="2536725"/>
            <a:ext cx="469554" cy="512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eur en angle 1059"/>
          <p:cNvCxnSpPr>
            <a:stCxn id="42" idx="1"/>
          </p:cNvCxnSpPr>
          <p:nvPr/>
        </p:nvCxnSpPr>
        <p:spPr>
          <a:xfrm rot="10800000">
            <a:off x="9355808" y="1992219"/>
            <a:ext cx="1009859" cy="388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eur en angle 1061"/>
          <p:cNvCxnSpPr>
            <a:stCxn id="41" idx="0"/>
          </p:cNvCxnSpPr>
          <p:nvPr/>
        </p:nvCxnSpPr>
        <p:spPr>
          <a:xfrm rot="5400000" flipH="1" flipV="1">
            <a:off x="8725075" y="2045485"/>
            <a:ext cx="433998" cy="440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eur en angle 1063"/>
          <p:cNvCxnSpPr>
            <a:stCxn id="41" idx="2"/>
            <a:endCxn id="48" idx="2"/>
          </p:cNvCxnSpPr>
          <p:nvPr/>
        </p:nvCxnSpPr>
        <p:spPr>
          <a:xfrm rot="16200000" flipH="1">
            <a:off x="9266943" y="2291841"/>
            <a:ext cx="217335" cy="1307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5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eptagone 52"/>
          <p:cNvSpPr/>
          <p:nvPr/>
        </p:nvSpPr>
        <p:spPr>
          <a:xfrm>
            <a:off x="3588583" y="1382713"/>
            <a:ext cx="4232694" cy="3923364"/>
          </a:xfrm>
          <a:prstGeom prst="heptagon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4857678" y="1901204"/>
            <a:ext cx="1726607" cy="63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API Server</a:t>
            </a:r>
            <a:endParaRPr lang="fr-FR" sz="15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5704930" y="2997065"/>
            <a:ext cx="1183137" cy="63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Scheduler</a:t>
            </a:r>
            <a:endParaRPr lang="fr-FR" sz="15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3961074" y="3027046"/>
            <a:ext cx="1267128" cy="63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Controller-manager</a:t>
            </a:r>
            <a:endParaRPr lang="fr-FR" sz="1500" dirty="0"/>
          </a:p>
        </p:txBody>
      </p:sp>
      <p:sp>
        <p:nvSpPr>
          <p:cNvPr id="59" name="Cylindre 58"/>
          <p:cNvSpPr/>
          <p:nvPr/>
        </p:nvSpPr>
        <p:spPr>
          <a:xfrm>
            <a:off x="6002344" y="4555910"/>
            <a:ext cx="603656" cy="8541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Cylindre 59"/>
          <p:cNvSpPr/>
          <p:nvPr/>
        </p:nvSpPr>
        <p:spPr>
          <a:xfrm>
            <a:off x="6108380" y="4622968"/>
            <a:ext cx="603656" cy="8541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Cylindre 60"/>
          <p:cNvSpPr/>
          <p:nvPr/>
        </p:nvSpPr>
        <p:spPr>
          <a:xfrm>
            <a:off x="6233617" y="4673602"/>
            <a:ext cx="603656" cy="8541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etcd</a:t>
            </a:r>
            <a:endParaRPr lang="fr-FR" dirty="0"/>
          </a:p>
        </p:txBody>
      </p:sp>
      <p:cxnSp>
        <p:nvCxnSpPr>
          <p:cNvPr id="1025" name="Connecteur en angle 1024"/>
          <p:cNvCxnSpPr>
            <a:stCxn id="55" idx="3"/>
            <a:endCxn id="61" idx="4"/>
          </p:cNvCxnSpPr>
          <p:nvPr/>
        </p:nvCxnSpPr>
        <p:spPr>
          <a:xfrm>
            <a:off x="6584285" y="2218554"/>
            <a:ext cx="252988" cy="2882102"/>
          </a:xfrm>
          <a:prstGeom prst="bentConnector3">
            <a:avLst>
              <a:gd name="adj1" fmla="val 190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en angle 1027"/>
          <p:cNvCxnSpPr>
            <a:stCxn id="56" idx="0"/>
            <a:endCxn id="55" idx="2"/>
          </p:cNvCxnSpPr>
          <p:nvPr/>
        </p:nvCxnSpPr>
        <p:spPr>
          <a:xfrm rot="16200000" flipV="1">
            <a:off x="5778160" y="2478725"/>
            <a:ext cx="461162" cy="575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en angle 1031"/>
          <p:cNvCxnSpPr>
            <a:stCxn id="57" idx="0"/>
            <a:endCxn id="55" idx="1"/>
          </p:cNvCxnSpPr>
          <p:nvPr/>
        </p:nvCxnSpPr>
        <p:spPr>
          <a:xfrm rot="5400000" flipH="1" flipV="1">
            <a:off x="4321912" y="2491280"/>
            <a:ext cx="808492" cy="263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Losange 1034"/>
          <p:cNvSpPr/>
          <p:nvPr/>
        </p:nvSpPr>
        <p:spPr>
          <a:xfrm>
            <a:off x="7517854" y="1267725"/>
            <a:ext cx="1307923" cy="83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kubectl</a:t>
            </a:r>
            <a:endParaRPr lang="fr-FR" sz="1200" dirty="0"/>
          </a:p>
        </p:txBody>
      </p:sp>
      <p:cxnSp>
        <p:nvCxnSpPr>
          <p:cNvPr id="1037" name="Connecteur en angle 1036"/>
          <p:cNvCxnSpPr>
            <a:stCxn id="1035" idx="1"/>
            <a:endCxn id="55" idx="0"/>
          </p:cNvCxnSpPr>
          <p:nvPr/>
        </p:nvCxnSpPr>
        <p:spPr>
          <a:xfrm rot="10800000" flipV="1">
            <a:off x="5720982" y="1686064"/>
            <a:ext cx="1796872" cy="215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588583" y="5306077"/>
            <a:ext cx="163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CMU Serif Roman" charset="0"/>
                <a:ea typeface="CMU Serif Roman" charset="0"/>
                <a:cs typeface="CMU Serif Roman" charset="0"/>
              </a:rPr>
              <a:t>m</a:t>
            </a:r>
            <a:r>
              <a:rPr lang="fr-FR" smtClean="0">
                <a:latin typeface="CMU Serif Roman" charset="0"/>
                <a:ea typeface="CMU Serif Roman" charset="0"/>
                <a:cs typeface="CMU Serif Roman" charset="0"/>
              </a:rPr>
              <a:t>aster-node</a:t>
            </a:r>
            <a:endParaRPr lang="fr-FR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0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00752" y="586854"/>
            <a:ext cx="10017457" cy="5773003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863513" y="642312"/>
            <a:ext cx="648000" cy="648000"/>
            <a:chOff x="1337481" y="1173707"/>
            <a:chExt cx="900000" cy="900000"/>
          </a:xfrm>
        </p:grpSpPr>
        <p:sp>
          <p:nvSpPr>
            <p:cNvPr id="5" name="Rectangle 4"/>
            <p:cNvSpPr/>
            <p:nvPr/>
          </p:nvSpPr>
          <p:spPr>
            <a:xfrm>
              <a:off x="1337481" y="1173707"/>
              <a:ext cx="900000" cy="900000"/>
            </a:xfrm>
            <a:prstGeom prst="rect">
              <a:avLst/>
            </a:prstGeom>
            <a:solidFill>
              <a:srgbClr val="C1C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r 5"/>
            <p:cNvGrpSpPr/>
            <p:nvPr/>
          </p:nvGrpSpPr>
          <p:grpSpPr>
            <a:xfrm>
              <a:off x="1481206" y="1302072"/>
              <a:ext cx="612550" cy="643269"/>
              <a:chOff x="4515409" y="1613647"/>
              <a:chExt cx="1223682" cy="1260000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8" name="Cube 7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</p:grpSp>
      <p:grpSp>
        <p:nvGrpSpPr>
          <p:cNvPr id="12" name="Grouper 11"/>
          <p:cNvGrpSpPr/>
          <p:nvPr/>
        </p:nvGrpSpPr>
        <p:grpSpPr>
          <a:xfrm>
            <a:off x="2504962" y="642312"/>
            <a:ext cx="648000" cy="648000"/>
            <a:chOff x="1337481" y="1173707"/>
            <a:chExt cx="900000" cy="900000"/>
          </a:xfrm>
        </p:grpSpPr>
        <p:sp>
          <p:nvSpPr>
            <p:cNvPr id="13" name="Rectangle 12"/>
            <p:cNvSpPr/>
            <p:nvPr/>
          </p:nvSpPr>
          <p:spPr>
            <a:xfrm>
              <a:off x="1337481" y="1173707"/>
              <a:ext cx="900000" cy="900000"/>
            </a:xfrm>
            <a:prstGeom prst="rect">
              <a:avLst/>
            </a:prstGeom>
            <a:solidFill>
              <a:srgbClr val="C1C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r 13"/>
            <p:cNvGrpSpPr/>
            <p:nvPr/>
          </p:nvGrpSpPr>
          <p:grpSpPr>
            <a:xfrm>
              <a:off x="1481206" y="1302072"/>
              <a:ext cx="612550" cy="643269"/>
              <a:chOff x="4515409" y="1613647"/>
              <a:chExt cx="1223682" cy="1260000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6" name="Cube 15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</p:grpSp>
      <p:grpSp>
        <p:nvGrpSpPr>
          <p:cNvPr id="46" name="Grouper 45"/>
          <p:cNvGrpSpPr/>
          <p:nvPr/>
        </p:nvGrpSpPr>
        <p:grpSpPr>
          <a:xfrm>
            <a:off x="4280879" y="1155675"/>
            <a:ext cx="829370" cy="4518268"/>
            <a:chOff x="3940522" y="1173706"/>
            <a:chExt cx="829370" cy="4518268"/>
          </a:xfrm>
        </p:grpSpPr>
        <p:grpSp>
          <p:nvGrpSpPr>
            <p:cNvPr id="27" name="Grouper 26"/>
            <p:cNvGrpSpPr/>
            <p:nvPr/>
          </p:nvGrpSpPr>
          <p:grpSpPr>
            <a:xfrm>
              <a:off x="3944203" y="1173706"/>
              <a:ext cx="818866" cy="648000"/>
              <a:chOff x="3944203" y="1173706"/>
              <a:chExt cx="818866" cy="648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" name="Grouper 27"/>
            <p:cNvGrpSpPr/>
            <p:nvPr/>
          </p:nvGrpSpPr>
          <p:grpSpPr>
            <a:xfrm>
              <a:off x="3951026" y="1821706"/>
              <a:ext cx="818866" cy="648000"/>
              <a:chOff x="3944203" y="1173706"/>
              <a:chExt cx="818866" cy="648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" name="Grouper 30"/>
            <p:cNvGrpSpPr/>
            <p:nvPr/>
          </p:nvGrpSpPr>
          <p:grpSpPr>
            <a:xfrm>
              <a:off x="3944203" y="2469706"/>
              <a:ext cx="818866" cy="648000"/>
              <a:chOff x="3944203" y="1173706"/>
              <a:chExt cx="818866" cy="648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à coins arrondis 32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er 33"/>
            <p:cNvGrpSpPr/>
            <p:nvPr/>
          </p:nvGrpSpPr>
          <p:grpSpPr>
            <a:xfrm>
              <a:off x="3944203" y="3117706"/>
              <a:ext cx="818866" cy="648000"/>
              <a:chOff x="3944203" y="1173706"/>
              <a:chExt cx="818866" cy="648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7" name="Grouper 36"/>
            <p:cNvGrpSpPr/>
            <p:nvPr/>
          </p:nvGrpSpPr>
          <p:grpSpPr>
            <a:xfrm>
              <a:off x="3944203" y="3765706"/>
              <a:ext cx="818866" cy="648000"/>
              <a:chOff x="3944203" y="1173706"/>
              <a:chExt cx="818866" cy="648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Rectangle à coins arrondis 38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0" name="Grouper 39"/>
            <p:cNvGrpSpPr/>
            <p:nvPr/>
          </p:nvGrpSpPr>
          <p:grpSpPr>
            <a:xfrm>
              <a:off x="3940522" y="4413706"/>
              <a:ext cx="818866" cy="648000"/>
              <a:chOff x="3944203" y="1173706"/>
              <a:chExt cx="818866" cy="648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" name="Grouper 42"/>
            <p:cNvGrpSpPr/>
            <p:nvPr/>
          </p:nvGrpSpPr>
          <p:grpSpPr>
            <a:xfrm>
              <a:off x="3951026" y="5043974"/>
              <a:ext cx="818866" cy="648000"/>
              <a:chOff x="3944203" y="1173706"/>
              <a:chExt cx="818866" cy="6480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à coins arrondis 44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7" name="Grouper 46"/>
          <p:cNvGrpSpPr/>
          <p:nvPr/>
        </p:nvGrpSpPr>
        <p:grpSpPr>
          <a:xfrm>
            <a:off x="6327713" y="1159629"/>
            <a:ext cx="825691" cy="4518268"/>
            <a:chOff x="3937378" y="1173706"/>
            <a:chExt cx="825691" cy="4518268"/>
          </a:xfrm>
        </p:grpSpPr>
        <p:grpSp>
          <p:nvGrpSpPr>
            <p:cNvPr id="48" name="Grouper 47"/>
            <p:cNvGrpSpPr/>
            <p:nvPr/>
          </p:nvGrpSpPr>
          <p:grpSpPr>
            <a:xfrm>
              <a:off x="3944203" y="1173706"/>
              <a:ext cx="818866" cy="648000"/>
              <a:chOff x="3944203" y="1173706"/>
              <a:chExt cx="818866" cy="648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Rectangle à coins arrondis 67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9" name="Grouper 48"/>
            <p:cNvGrpSpPr/>
            <p:nvPr/>
          </p:nvGrpSpPr>
          <p:grpSpPr>
            <a:xfrm>
              <a:off x="3937378" y="1821706"/>
              <a:ext cx="818866" cy="648000"/>
              <a:chOff x="3930555" y="1173706"/>
              <a:chExt cx="818866" cy="648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930555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Rectangle à coins arrondis 65"/>
              <p:cNvSpPr/>
              <p:nvPr/>
            </p:nvSpPr>
            <p:spPr>
              <a:xfrm>
                <a:off x="4039737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0" name="Grouper 49"/>
            <p:cNvGrpSpPr/>
            <p:nvPr/>
          </p:nvGrpSpPr>
          <p:grpSpPr>
            <a:xfrm>
              <a:off x="3944203" y="2469706"/>
              <a:ext cx="818866" cy="648000"/>
              <a:chOff x="3944203" y="1173706"/>
              <a:chExt cx="818866" cy="6480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à coins arrondis 63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1" name="Grouper 50"/>
            <p:cNvGrpSpPr/>
            <p:nvPr/>
          </p:nvGrpSpPr>
          <p:grpSpPr>
            <a:xfrm>
              <a:off x="3944203" y="3117706"/>
              <a:ext cx="818866" cy="648000"/>
              <a:chOff x="3944203" y="1173706"/>
              <a:chExt cx="818866" cy="648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à coins arrondis 61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2" name="Grouper 51"/>
            <p:cNvGrpSpPr/>
            <p:nvPr/>
          </p:nvGrpSpPr>
          <p:grpSpPr>
            <a:xfrm>
              <a:off x="3944203" y="3765706"/>
              <a:ext cx="818866" cy="648000"/>
              <a:chOff x="3944203" y="1173706"/>
              <a:chExt cx="818866" cy="648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3" name="Grouper 52"/>
            <p:cNvGrpSpPr/>
            <p:nvPr/>
          </p:nvGrpSpPr>
          <p:grpSpPr>
            <a:xfrm>
              <a:off x="3940522" y="4413706"/>
              <a:ext cx="818866" cy="648000"/>
              <a:chOff x="3944203" y="1173706"/>
              <a:chExt cx="818866" cy="6480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944203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Rectangle à coins arrondis 57"/>
              <p:cNvSpPr/>
              <p:nvPr/>
            </p:nvSpPr>
            <p:spPr>
              <a:xfrm>
                <a:off x="4053385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4" name="Grouper 53"/>
            <p:cNvGrpSpPr/>
            <p:nvPr/>
          </p:nvGrpSpPr>
          <p:grpSpPr>
            <a:xfrm>
              <a:off x="3937378" y="5043974"/>
              <a:ext cx="818866" cy="648000"/>
              <a:chOff x="3930555" y="1173706"/>
              <a:chExt cx="818866" cy="648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930555" y="1173706"/>
                <a:ext cx="818866" cy="64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 à coins arrondis 55"/>
              <p:cNvSpPr/>
              <p:nvPr/>
            </p:nvSpPr>
            <p:spPr>
              <a:xfrm>
                <a:off x="4039737" y="1266129"/>
                <a:ext cx="614149" cy="46315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9" name="Grouper 68"/>
          <p:cNvGrpSpPr/>
          <p:nvPr/>
        </p:nvGrpSpPr>
        <p:grpSpPr>
          <a:xfrm>
            <a:off x="8866318" y="1871362"/>
            <a:ext cx="1493308" cy="1440000"/>
            <a:chOff x="3605552" y="1106518"/>
            <a:chExt cx="4023430" cy="3456000"/>
          </a:xfrm>
        </p:grpSpPr>
        <p:grpSp>
          <p:nvGrpSpPr>
            <p:cNvPr id="70" name="Grouper 69"/>
            <p:cNvGrpSpPr/>
            <p:nvPr/>
          </p:nvGrpSpPr>
          <p:grpSpPr>
            <a:xfrm>
              <a:off x="4515409" y="1613647"/>
              <a:ext cx="1223682" cy="1260000"/>
              <a:chOff x="4515409" y="1613647"/>
              <a:chExt cx="1223682" cy="1260000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83" name="Cube 82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84" name="Cube 83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  <p:sp>
          <p:nvSpPr>
            <p:cNvPr id="71" name="Ellipse 70"/>
            <p:cNvSpPr/>
            <p:nvPr/>
          </p:nvSpPr>
          <p:spPr>
            <a:xfrm>
              <a:off x="3749180" y="1106518"/>
              <a:ext cx="3879802" cy="3456000"/>
            </a:xfrm>
            <a:prstGeom prst="ellipse">
              <a:avLst/>
            </a:prstGeom>
            <a:solidFill>
              <a:srgbClr val="DEEBF7">
                <a:alpha val="14902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3605552" y="3380777"/>
              <a:ext cx="1528421" cy="417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Kubelet</a:t>
              </a:r>
              <a:endParaRPr lang="fr-FR" sz="800" dirty="0"/>
            </a:p>
          </p:txBody>
        </p:sp>
        <p:grpSp>
          <p:nvGrpSpPr>
            <p:cNvPr id="75" name="Grouper 74"/>
            <p:cNvGrpSpPr/>
            <p:nvPr/>
          </p:nvGrpSpPr>
          <p:grpSpPr>
            <a:xfrm>
              <a:off x="6176118" y="2218309"/>
              <a:ext cx="1223682" cy="1259999"/>
              <a:chOff x="4683495" y="299768"/>
              <a:chExt cx="1223682" cy="1259999"/>
            </a:xfrm>
          </p:grpSpPr>
          <p:sp>
            <p:nvSpPr>
              <p:cNvPr id="79" name="Ellipse 78"/>
              <p:cNvSpPr/>
              <p:nvPr/>
            </p:nvSpPr>
            <p:spPr>
              <a:xfrm>
                <a:off x="4683495" y="299768"/>
                <a:ext cx="1223682" cy="12599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80" name="Cube 79"/>
              <p:cNvSpPr/>
              <p:nvPr/>
            </p:nvSpPr>
            <p:spPr>
              <a:xfrm>
                <a:off x="4952435" y="689732"/>
                <a:ext cx="349624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81" name="Cube 80"/>
              <p:cNvSpPr/>
              <p:nvPr/>
            </p:nvSpPr>
            <p:spPr>
              <a:xfrm>
                <a:off x="5120523" y="1037343"/>
                <a:ext cx="349624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</p:grpSp>
      <p:grpSp>
        <p:nvGrpSpPr>
          <p:cNvPr id="85" name="Grouper 84"/>
          <p:cNvGrpSpPr/>
          <p:nvPr/>
        </p:nvGrpSpPr>
        <p:grpSpPr>
          <a:xfrm>
            <a:off x="8879067" y="3721778"/>
            <a:ext cx="1493308" cy="1440000"/>
            <a:chOff x="3605552" y="1106518"/>
            <a:chExt cx="4023430" cy="3456000"/>
          </a:xfrm>
          <a:solidFill>
            <a:schemeClr val="accent2">
              <a:lumMod val="75000"/>
              <a:alpha val="23922"/>
            </a:schemeClr>
          </a:solidFill>
        </p:grpSpPr>
        <p:grpSp>
          <p:nvGrpSpPr>
            <p:cNvPr id="86" name="Grouper 85"/>
            <p:cNvGrpSpPr/>
            <p:nvPr/>
          </p:nvGrpSpPr>
          <p:grpSpPr>
            <a:xfrm>
              <a:off x="4515409" y="1613647"/>
              <a:ext cx="1223682" cy="1260000"/>
              <a:chOff x="4515409" y="1613647"/>
              <a:chExt cx="1223682" cy="1260000"/>
            </a:xfrm>
            <a:grpFill/>
          </p:grpSpPr>
          <p:sp>
            <p:nvSpPr>
              <p:cNvPr id="93" name="Ellipse 92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94" name="Cube 93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95" name="Cube 94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3749180" y="1106518"/>
              <a:ext cx="3879802" cy="3456000"/>
            </a:xfrm>
            <a:prstGeom prst="ellipse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88" name="Rectangle à coins arrondis 87"/>
            <p:cNvSpPr/>
            <p:nvPr/>
          </p:nvSpPr>
          <p:spPr>
            <a:xfrm>
              <a:off x="3605552" y="3380777"/>
              <a:ext cx="1528421" cy="417082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Kubelet</a:t>
              </a:r>
              <a:endParaRPr lang="fr-FR" sz="800" dirty="0"/>
            </a:p>
          </p:txBody>
        </p:sp>
        <p:grpSp>
          <p:nvGrpSpPr>
            <p:cNvPr id="89" name="Grouper 88"/>
            <p:cNvGrpSpPr/>
            <p:nvPr/>
          </p:nvGrpSpPr>
          <p:grpSpPr>
            <a:xfrm>
              <a:off x="6176118" y="2218309"/>
              <a:ext cx="1223682" cy="1259999"/>
              <a:chOff x="4683495" y="299768"/>
              <a:chExt cx="1223682" cy="1259999"/>
            </a:xfrm>
            <a:grpFill/>
          </p:grpSpPr>
          <p:sp>
            <p:nvSpPr>
              <p:cNvPr id="90" name="Ellipse 89"/>
              <p:cNvSpPr/>
              <p:nvPr/>
            </p:nvSpPr>
            <p:spPr>
              <a:xfrm>
                <a:off x="4683495" y="299768"/>
                <a:ext cx="1223682" cy="1259999"/>
              </a:xfrm>
              <a:prstGeom prst="ellipse">
                <a:avLst/>
              </a:pr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91" name="Cube 90"/>
              <p:cNvSpPr/>
              <p:nvPr/>
            </p:nvSpPr>
            <p:spPr>
              <a:xfrm>
                <a:off x="4952435" y="689732"/>
                <a:ext cx="349624" cy="322730"/>
              </a:xfrm>
              <a:prstGeom prst="cub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92" name="Cube 91"/>
              <p:cNvSpPr/>
              <p:nvPr/>
            </p:nvSpPr>
            <p:spPr>
              <a:xfrm>
                <a:off x="5120523" y="1037343"/>
                <a:ext cx="349624" cy="322730"/>
              </a:xfrm>
              <a:prstGeom prst="cub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</p:grpSp>
      <p:grpSp>
        <p:nvGrpSpPr>
          <p:cNvPr id="96" name="Grouper 95"/>
          <p:cNvGrpSpPr/>
          <p:nvPr/>
        </p:nvGrpSpPr>
        <p:grpSpPr>
          <a:xfrm>
            <a:off x="1142669" y="1749706"/>
            <a:ext cx="1493308" cy="1440000"/>
            <a:chOff x="3605552" y="1106518"/>
            <a:chExt cx="4023430" cy="3456000"/>
          </a:xfrm>
        </p:grpSpPr>
        <p:grpSp>
          <p:nvGrpSpPr>
            <p:cNvPr id="97" name="Grouper 96"/>
            <p:cNvGrpSpPr/>
            <p:nvPr/>
          </p:nvGrpSpPr>
          <p:grpSpPr>
            <a:xfrm>
              <a:off x="4515409" y="1613647"/>
              <a:ext cx="1223682" cy="1260000"/>
              <a:chOff x="4515409" y="1613647"/>
              <a:chExt cx="1223682" cy="1260000"/>
            </a:xfrm>
          </p:grpSpPr>
          <p:sp>
            <p:nvSpPr>
              <p:cNvPr id="104" name="Ellipse 103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05" name="Cube 104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06" name="Cube 105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  <p:sp>
          <p:nvSpPr>
            <p:cNvPr id="98" name="Ellipse 97"/>
            <p:cNvSpPr/>
            <p:nvPr/>
          </p:nvSpPr>
          <p:spPr>
            <a:xfrm>
              <a:off x="3749180" y="1106518"/>
              <a:ext cx="3879802" cy="3456000"/>
            </a:xfrm>
            <a:prstGeom prst="ellipse">
              <a:avLst/>
            </a:prstGeom>
            <a:solidFill>
              <a:srgbClr val="DEEBF7">
                <a:alpha val="14902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99" name="Rectangle à coins arrondis 98"/>
            <p:cNvSpPr/>
            <p:nvPr/>
          </p:nvSpPr>
          <p:spPr>
            <a:xfrm>
              <a:off x="3605552" y="3380777"/>
              <a:ext cx="1528421" cy="417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Kubelet</a:t>
              </a:r>
              <a:endParaRPr lang="fr-FR" sz="800" dirty="0"/>
            </a:p>
          </p:txBody>
        </p:sp>
        <p:grpSp>
          <p:nvGrpSpPr>
            <p:cNvPr id="100" name="Grouper 99"/>
            <p:cNvGrpSpPr/>
            <p:nvPr/>
          </p:nvGrpSpPr>
          <p:grpSpPr>
            <a:xfrm>
              <a:off x="6176118" y="2218309"/>
              <a:ext cx="1223682" cy="1259999"/>
              <a:chOff x="4683495" y="299768"/>
              <a:chExt cx="1223682" cy="1259999"/>
            </a:xfrm>
          </p:grpSpPr>
          <p:sp>
            <p:nvSpPr>
              <p:cNvPr id="101" name="Ellipse 100"/>
              <p:cNvSpPr/>
              <p:nvPr/>
            </p:nvSpPr>
            <p:spPr>
              <a:xfrm>
                <a:off x="4683495" y="299768"/>
                <a:ext cx="1223682" cy="12599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02" name="Cube 101"/>
              <p:cNvSpPr/>
              <p:nvPr/>
            </p:nvSpPr>
            <p:spPr>
              <a:xfrm>
                <a:off x="4952435" y="689732"/>
                <a:ext cx="349624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03" name="Cube 102"/>
              <p:cNvSpPr/>
              <p:nvPr/>
            </p:nvSpPr>
            <p:spPr>
              <a:xfrm>
                <a:off x="5120523" y="1037343"/>
                <a:ext cx="349624" cy="322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</p:grpSp>
      <p:grpSp>
        <p:nvGrpSpPr>
          <p:cNvPr id="107" name="Grouper 106"/>
          <p:cNvGrpSpPr/>
          <p:nvPr/>
        </p:nvGrpSpPr>
        <p:grpSpPr>
          <a:xfrm>
            <a:off x="1115136" y="3603974"/>
            <a:ext cx="1493308" cy="1440000"/>
            <a:chOff x="3605552" y="1106518"/>
            <a:chExt cx="4023430" cy="3456000"/>
          </a:xfrm>
          <a:solidFill>
            <a:schemeClr val="accent2">
              <a:lumMod val="75000"/>
              <a:alpha val="23922"/>
            </a:schemeClr>
          </a:solidFill>
        </p:grpSpPr>
        <p:grpSp>
          <p:nvGrpSpPr>
            <p:cNvPr id="108" name="Grouper 107"/>
            <p:cNvGrpSpPr/>
            <p:nvPr/>
          </p:nvGrpSpPr>
          <p:grpSpPr>
            <a:xfrm>
              <a:off x="4515409" y="1613647"/>
              <a:ext cx="1223682" cy="1260000"/>
              <a:chOff x="4515409" y="1613647"/>
              <a:chExt cx="1223682" cy="1260000"/>
            </a:xfrm>
            <a:grpFill/>
          </p:grpSpPr>
          <p:sp>
            <p:nvSpPr>
              <p:cNvPr id="115" name="Ellipse 114"/>
              <p:cNvSpPr/>
              <p:nvPr/>
            </p:nvSpPr>
            <p:spPr>
              <a:xfrm>
                <a:off x="4515409" y="1613647"/>
                <a:ext cx="1223682" cy="1260000"/>
              </a:xfrm>
              <a:prstGeom prst="ellipse">
                <a:avLst/>
              </a:pr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16" name="Cube 115"/>
              <p:cNvSpPr/>
              <p:nvPr/>
            </p:nvSpPr>
            <p:spPr>
              <a:xfrm>
                <a:off x="4784350" y="2003612"/>
                <a:ext cx="349623" cy="322730"/>
              </a:xfrm>
              <a:prstGeom prst="cub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17" name="Cube 116"/>
              <p:cNvSpPr/>
              <p:nvPr/>
            </p:nvSpPr>
            <p:spPr>
              <a:xfrm>
                <a:off x="4952437" y="2351224"/>
                <a:ext cx="349623" cy="322730"/>
              </a:xfrm>
              <a:prstGeom prst="cub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  <p:sp>
          <p:nvSpPr>
            <p:cNvPr id="109" name="Ellipse 108"/>
            <p:cNvSpPr/>
            <p:nvPr/>
          </p:nvSpPr>
          <p:spPr>
            <a:xfrm>
              <a:off x="3749180" y="1106518"/>
              <a:ext cx="3879802" cy="3456000"/>
            </a:xfrm>
            <a:prstGeom prst="ellipse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110" name="Rectangle à coins arrondis 109"/>
            <p:cNvSpPr/>
            <p:nvPr/>
          </p:nvSpPr>
          <p:spPr>
            <a:xfrm>
              <a:off x="3605552" y="3380777"/>
              <a:ext cx="1528421" cy="417082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Kubelet</a:t>
              </a:r>
              <a:endParaRPr lang="fr-FR" sz="800" dirty="0"/>
            </a:p>
          </p:txBody>
        </p:sp>
        <p:grpSp>
          <p:nvGrpSpPr>
            <p:cNvPr id="111" name="Grouper 110"/>
            <p:cNvGrpSpPr/>
            <p:nvPr/>
          </p:nvGrpSpPr>
          <p:grpSpPr>
            <a:xfrm>
              <a:off x="6176118" y="2218309"/>
              <a:ext cx="1223682" cy="1259999"/>
              <a:chOff x="4683495" y="299768"/>
              <a:chExt cx="1223682" cy="1259999"/>
            </a:xfrm>
            <a:grpFill/>
          </p:grpSpPr>
          <p:sp>
            <p:nvSpPr>
              <p:cNvPr id="112" name="Ellipse 111"/>
              <p:cNvSpPr/>
              <p:nvPr/>
            </p:nvSpPr>
            <p:spPr>
              <a:xfrm>
                <a:off x="4683495" y="299768"/>
                <a:ext cx="1223682" cy="1259999"/>
              </a:xfrm>
              <a:prstGeom prst="ellipse">
                <a:avLst/>
              </a:pr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13" name="Cube 112"/>
              <p:cNvSpPr/>
              <p:nvPr/>
            </p:nvSpPr>
            <p:spPr>
              <a:xfrm>
                <a:off x="4952435" y="689732"/>
                <a:ext cx="349624" cy="322730"/>
              </a:xfrm>
              <a:prstGeom prst="cub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  <p:sp>
            <p:nvSpPr>
              <p:cNvPr id="114" name="Cube 113"/>
              <p:cNvSpPr/>
              <p:nvPr/>
            </p:nvSpPr>
            <p:spPr>
              <a:xfrm>
                <a:off x="5120523" y="1037343"/>
                <a:ext cx="349624" cy="322730"/>
              </a:xfrm>
              <a:prstGeom prst="cub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p:grpSp>
      </p:grpSp>
      <p:cxnSp>
        <p:nvCxnSpPr>
          <p:cNvPr id="119" name="Connecteur en angle 118"/>
          <p:cNvCxnSpPr>
            <a:stCxn id="98" idx="6"/>
            <a:endCxn id="35" idx="1"/>
          </p:cNvCxnSpPr>
          <p:nvPr/>
        </p:nvCxnSpPr>
        <p:spPr>
          <a:xfrm>
            <a:off x="2635977" y="2469706"/>
            <a:ext cx="1648583" cy="9539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109" idx="6"/>
            <a:endCxn id="35" idx="1"/>
          </p:cNvCxnSpPr>
          <p:nvPr/>
        </p:nvCxnSpPr>
        <p:spPr>
          <a:xfrm flipV="1">
            <a:off x="2608444" y="3423675"/>
            <a:ext cx="1676116" cy="900299"/>
          </a:xfrm>
          <a:prstGeom prst="bentConnector3">
            <a:avLst>
              <a:gd name="adj1" fmla="val 508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en angle 123"/>
          <p:cNvCxnSpPr>
            <a:stCxn id="13" idx="3"/>
            <a:endCxn id="24" idx="0"/>
          </p:cNvCxnSpPr>
          <p:nvPr/>
        </p:nvCxnSpPr>
        <p:spPr>
          <a:xfrm>
            <a:off x="3152962" y="966312"/>
            <a:ext cx="1541031" cy="1893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en angle 125"/>
          <p:cNvCxnSpPr>
            <a:stCxn id="13" idx="3"/>
            <a:endCxn id="67" idx="0"/>
          </p:cNvCxnSpPr>
          <p:nvPr/>
        </p:nvCxnSpPr>
        <p:spPr>
          <a:xfrm>
            <a:off x="3152962" y="966312"/>
            <a:ext cx="3591009" cy="1933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35" idx="3"/>
            <a:endCxn id="61" idx="1"/>
          </p:cNvCxnSpPr>
          <p:nvPr/>
        </p:nvCxnSpPr>
        <p:spPr>
          <a:xfrm>
            <a:off x="5103426" y="3423675"/>
            <a:ext cx="1231112" cy="3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61" idx="3"/>
          </p:cNvCxnSpPr>
          <p:nvPr/>
        </p:nvCxnSpPr>
        <p:spPr>
          <a:xfrm flipV="1">
            <a:off x="7153404" y="3423675"/>
            <a:ext cx="1458333" cy="395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322626" y="3189706"/>
            <a:ext cx="106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Subset of node</a:t>
            </a:r>
            <a:endParaRPr lang="fr-FR" sz="1200" dirty="0"/>
          </a:p>
        </p:txBody>
      </p:sp>
      <p:sp>
        <p:nvSpPr>
          <p:cNvPr id="132" name="ZoneTexte 131"/>
          <p:cNvSpPr txBox="1"/>
          <p:nvPr/>
        </p:nvSpPr>
        <p:spPr>
          <a:xfrm>
            <a:off x="4076011" y="5748634"/>
            <a:ext cx="12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Predicates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119166" y="5730751"/>
            <a:ext cx="12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Priorities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19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113</Words>
  <Application>Microsoft Macintosh PowerPoint</Application>
  <PresentationFormat>Grand écran</PresentationFormat>
  <Paragraphs>67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CMU Serif Roman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14</cp:revision>
  <dcterms:created xsi:type="dcterms:W3CDTF">2018-02-10T16:43:34Z</dcterms:created>
  <dcterms:modified xsi:type="dcterms:W3CDTF">2018-02-11T19:10:47Z</dcterms:modified>
</cp:coreProperties>
</file>