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38D22-6DCA-42C0-98BB-0B357FBD1C90}" type="datetimeFigureOut">
              <a:rPr lang="en-US" smtClean="0"/>
              <a:t>27.04.2016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22BA-120A-43FF-A3AA-DCB881DC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740" y="259307"/>
            <a:ext cx="107680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CHANGES ON INVESTOR REGISTRATION FORM</a:t>
            </a:r>
          </a:p>
          <a:p>
            <a:endParaRPr lang="en-US" sz="2800" b="1" u="sng" dirty="0"/>
          </a:p>
          <a:p>
            <a:endParaRPr lang="en-US" sz="2800" b="1" u="sng" dirty="0" smtClean="0"/>
          </a:p>
          <a:p>
            <a:endParaRPr lang="en-US" sz="16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" y="2494282"/>
            <a:ext cx="5871009" cy="23397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074460" y="1787857"/>
            <a:ext cx="409433" cy="1037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2949" y="1378424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a space here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36024" y="2306472"/>
            <a:ext cx="3138985" cy="102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68991" y="2306472"/>
            <a:ext cx="7165075" cy="518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75009" y="2060812"/>
            <a:ext cx="2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Brackets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31559" y="3002507"/>
            <a:ext cx="2306471" cy="982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92621" y="3889612"/>
            <a:ext cx="24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be “helps us…”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1444" y="232854"/>
            <a:ext cx="10768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CHANGES ON INVESTOR REGISTRATION FORM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7" y="1023013"/>
            <a:ext cx="7810500" cy="4648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941696" y="1310185"/>
            <a:ext cx="5172501" cy="2524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28048" y="3862316"/>
            <a:ext cx="5213445" cy="1487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14197" y="3835021"/>
            <a:ext cx="5295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put “NOTE” before start of the message. Example,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NOTE: Please enter your Full Name EXACTLY as mentioned on PAN card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8740" y="259307"/>
            <a:ext cx="10768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CHANGES ON INVESTOR REGISTRATION FORM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1" y="782527"/>
            <a:ext cx="10544117" cy="385989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787857" y="4435522"/>
            <a:ext cx="1992573" cy="51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8740" y="4885899"/>
            <a:ext cx="883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button appears at the bottom of page1 of Investor registration.</a:t>
            </a:r>
          </a:p>
          <a:p>
            <a:r>
              <a:rPr lang="en-US" dirty="0" smtClean="0"/>
              <a:t>Rename the button label to “Save &amp; Proceed”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8740" y="259307"/>
            <a:ext cx="10768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CHANGES ON INVESTOR REGISTRATION FORM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7" y="878290"/>
            <a:ext cx="10058400" cy="43273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929349" y="5036024"/>
            <a:ext cx="232012" cy="696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27093" y="5657671"/>
            <a:ext cx="6373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another button here called – “Save Draft”.</a:t>
            </a:r>
          </a:p>
          <a:p>
            <a:r>
              <a:rPr lang="en-US" dirty="0" smtClean="0"/>
              <a:t>This is to let the user know that if he/she clicks on this and logs out to come back in , the data will still be there. Otherwise users are not aware of the auto-save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8740" y="259307"/>
            <a:ext cx="10768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CHANGES ON INVESTOR REGISTRATION FORM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7" y="905585"/>
            <a:ext cx="10058400" cy="432734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68740" y="1501254"/>
            <a:ext cx="2047164" cy="450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79928" y="1419367"/>
            <a:ext cx="1733266" cy="5322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9487" y="1501254"/>
            <a:ext cx="1753134" cy="5595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32366" y="2224585"/>
            <a:ext cx="1510583" cy="4776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79928" y="2184342"/>
            <a:ext cx="1937982" cy="599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22878" y="2224585"/>
            <a:ext cx="1978925" cy="4776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93122" y="2224585"/>
            <a:ext cx="2047165" cy="5595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06771" y="3069258"/>
            <a:ext cx="1951629" cy="424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937" y="5232932"/>
            <a:ext cx="10998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There will be 2 ECS mandate sections now</a:t>
            </a:r>
          </a:p>
          <a:p>
            <a:pPr marL="342900" indent="-342900">
              <a:buAutoNum type="arabicPeriod"/>
            </a:pPr>
            <a:r>
              <a:rPr lang="en-US" dirty="0" smtClean="0"/>
              <a:t>Headings will be: “Mandate Form for ECS (Advisory Fees Billing)” and </a:t>
            </a:r>
          </a:p>
          <a:p>
            <a:r>
              <a:rPr lang="en-US" dirty="0"/>
              <a:t> </a:t>
            </a:r>
            <a:r>
              <a:rPr lang="en-US" dirty="0" smtClean="0"/>
              <a:t>     “Mandate Form for ECS (Funds Transfer in/out of Brokerage Account)”</a:t>
            </a:r>
          </a:p>
          <a:p>
            <a:r>
              <a:rPr lang="en-US" dirty="0" smtClean="0"/>
              <a:t>3.   Remove the scratched out fields  (refer next slide for more points)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77922" y="3643952"/>
            <a:ext cx="1760562" cy="409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79928" y="3630304"/>
            <a:ext cx="1937982" cy="382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32" y="696036"/>
            <a:ext cx="11122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Keep Amount under “</a:t>
            </a:r>
            <a:r>
              <a:rPr lang="en-US" dirty="0" smtClean="0"/>
              <a:t>Mandate Form for ECS (Advisory Fees Billing)</a:t>
            </a:r>
            <a:r>
              <a:rPr lang="en-US" dirty="0" smtClean="0"/>
              <a:t>” as 10,000 (Ten Thousand)</a:t>
            </a:r>
          </a:p>
          <a:p>
            <a:endParaRPr lang="en-US" dirty="0"/>
          </a:p>
          <a:p>
            <a:r>
              <a:rPr lang="en-US" dirty="0" smtClean="0"/>
              <a:t>5. Keep a description text beside this amount field – similar to the one beside Attach File button. Text will say:</a:t>
            </a:r>
          </a:p>
          <a:p>
            <a:r>
              <a:rPr lang="en-US" dirty="0"/>
              <a:t> </a:t>
            </a:r>
            <a:r>
              <a:rPr lang="en-US" dirty="0" smtClean="0"/>
              <a:t>    “This is the maximum billable amount”  - keep this in bold. </a:t>
            </a:r>
          </a:p>
          <a:p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. Keep Amount under “</a:t>
            </a:r>
            <a:r>
              <a:rPr lang="en-US" dirty="0" smtClean="0"/>
              <a:t>Mandate Form for ECS (Funds Transfer in/out of Brokerage Account)</a:t>
            </a:r>
            <a:r>
              <a:rPr lang="en-US" dirty="0" smtClean="0"/>
              <a:t>” as 100,000 (Ten Lakhs)</a:t>
            </a:r>
          </a:p>
          <a:p>
            <a:endParaRPr lang="en-US" dirty="0" smtClean="0"/>
          </a:p>
          <a:p>
            <a:r>
              <a:rPr lang="en-US" dirty="0" smtClean="0"/>
              <a:t>7. </a:t>
            </a:r>
            <a:r>
              <a:rPr lang="en-US" dirty="0" smtClean="0"/>
              <a:t>Keep a description text beside this amount field – similar to the one beside Attach File button. Text will say:</a:t>
            </a:r>
          </a:p>
          <a:p>
            <a:r>
              <a:rPr lang="en-US" dirty="0" smtClean="0"/>
              <a:t>     “This is the maximum amount you can transfer in/out of your Brokerage Account.” -  keep this in bold</a:t>
            </a:r>
          </a:p>
          <a:p>
            <a:endParaRPr lang="en-US" dirty="0"/>
          </a:p>
          <a:p>
            <a:r>
              <a:rPr lang="en-US" dirty="0"/>
              <a:t>8</a:t>
            </a:r>
            <a:r>
              <a:rPr lang="en-US" dirty="0" smtClean="0"/>
              <a:t>. Keep the other un-scratched fields under both the headings on ECS and fill them up with the required values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Nipul Jain</dc:creator>
  <cp:lastModifiedBy>Nipul Jain</cp:lastModifiedBy>
  <cp:revision>12</cp:revision>
  <dcterms:created xsi:type="dcterms:W3CDTF">2016-04-27T10:07:04Z</dcterms:created>
  <dcterms:modified xsi:type="dcterms:W3CDTF">2016-04-27T11:41:05Z</dcterms:modified>
</cp:coreProperties>
</file>