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01ECD-2024-4C93-BE54-030170344913}" v="76" dt="2023-05-05T02:19:2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Pitla" userId="6b16e3072c194bb1" providerId="LiveId" clId="{84F01ECD-2024-4C93-BE54-030170344913}"/>
    <pc:docChg chg="undo redo custSel addSld modSld">
      <pc:chgData name="Shivani Pitla" userId="6b16e3072c194bb1" providerId="LiveId" clId="{84F01ECD-2024-4C93-BE54-030170344913}" dt="2023-05-05T02:25:11.098" v="2860" actId="1076"/>
      <pc:docMkLst>
        <pc:docMk/>
      </pc:docMkLst>
      <pc:sldChg chg="addSp delSp modSp new mod">
        <pc:chgData name="Shivani Pitla" userId="6b16e3072c194bb1" providerId="LiveId" clId="{84F01ECD-2024-4C93-BE54-030170344913}" dt="2023-05-05T02:25:11.098" v="2860" actId="1076"/>
        <pc:sldMkLst>
          <pc:docMk/>
          <pc:sldMk cId="2428340750" sldId="256"/>
        </pc:sldMkLst>
        <pc:spChg chg="mod">
          <ac:chgData name="Shivani Pitla" userId="6b16e3072c194bb1" providerId="LiveId" clId="{84F01ECD-2024-4C93-BE54-030170344913}" dt="2023-05-05T02:24:52.020" v="2856" actId="14100"/>
          <ac:spMkLst>
            <pc:docMk/>
            <pc:sldMk cId="2428340750" sldId="256"/>
            <ac:spMk id="2" creationId="{9840CA30-5C5D-D0BF-272B-8A9401DA0C4D}"/>
          </ac:spMkLst>
        </pc:spChg>
        <pc:spChg chg="mod">
          <ac:chgData name="Shivani Pitla" userId="6b16e3072c194bb1" providerId="LiveId" clId="{84F01ECD-2024-4C93-BE54-030170344913}" dt="2023-05-05T02:24:59.078" v="2858" actId="1076"/>
          <ac:spMkLst>
            <pc:docMk/>
            <pc:sldMk cId="2428340750" sldId="256"/>
            <ac:spMk id="3" creationId="{6D755527-BFBA-DC85-5497-67A54BDCCB0F}"/>
          </ac:spMkLst>
        </pc:spChg>
        <pc:spChg chg="add del mod">
          <ac:chgData name="Shivani Pitla" userId="6b16e3072c194bb1" providerId="LiveId" clId="{84F01ECD-2024-4C93-BE54-030170344913}" dt="2023-05-04T23:18:17.860" v="55"/>
          <ac:spMkLst>
            <pc:docMk/>
            <pc:sldMk cId="2428340750" sldId="256"/>
            <ac:spMk id="4" creationId="{9C22E829-522E-0AC8-58D5-9B47E89292DE}"/>
          </ac:spMkLst>
        </pc:spChg>
        <pc:spChg chg="add mod">
          <ac:chgData name="Shivani Pitla" userId="6b16e3072c194bb1" providerId="LiveId" clId="{84F01ECD-2024-4C93-BE54-030170344913}" dt="2023-05-05T02:25:11.098" v="2860" actId="1076"/>
          <ac:spMkLst>
            <pc:docMk/>
            <pc:sldMk cId="2428340750" sldId="256"/>
            <ac:spMk id="5" creationId="{93100FBA-0A90-C403-4550-63C85C87B5F4}"/>
          </ac:spMkLst>
        </pc:spChg>
      </pc:sldChg>
      <pc:sldChg chg="addSp delSp modSp new mod setBg">
        <pc:chgData name="Shivani Pitla" userId="6b16e3072c194bb1" providerId="LiveId" clId="{84F01ECD-2024-4C93-BE54-030170344913}" dt="2023-05-05T01:54:25.933" v="2440" actId="404"/>
        <pc:sldMkLst>
          <pc:docMk/>
          <pc:sldMk cId="442631851" sldId="257"/>
        </pc:sldMkLst>
        <pc:spChg chg="mod">
          <ac:chgData name="Shivani Pitla" userId="6b16e3072c194bb1" providerId="LiveId" clId="{84F01ECD-2024-4C93-BE54-030170344913}" dt="2023-05-05T01:53:56.915" v="2437" actId="207"/>
          <ac:spMkLst>
            <pc:docMk/>
            <pc:sldMk cId="442631851" sldId="257"/>
            <ac:spMk id="2" creationId="{3BA31B9A-FD56-0592-E80B-16F0BCDAF780}"/>
          </ac:spMkLst>
        </pc:spChg>
        <pc:spChg chg="mod">
          <ac:chgData name="Shivani Pitla" userId="6b16e3072c194bb1" providerId="LiveId" clId="{84F01ECD-2024-4C93-BE54-030170344913}" dt="2023-05-05T01:54:25.933" v="2440" actId="404"/>
          <ac:spMkLst>
            <pc:docMk/>
            <pc:sldMk cId="442631851" sldId="257"/>
            <ac:spMk id="3" creationId="{3D4FC7BD-33C1-C07E-8FC9-6BA34ABD56A4}"/>
          </ac:spMkLst>
        </pc:spChg>
        <pc:spChg chg="add del">
          <ac:chgData name="Shivani Pitla" userId="6b16e3072c194bb1" providerId="LiveId" clId="{84F01ECD-2024-4C93-BE54-030170344913}" dt="2023-05-05T01:53:22.821" v="2432" actId="26606"/>
          <ac:spMkLst>
            <pc:docMk/>
            <pc:sldMk cId="442631851" sldId="257"/>
            <ac:spMk id="8" creationId="{B6CDA21F-E7AF-4C75-8395-33F58D5B0E45}"/>
          </ac:spMkLst>
        </pc:spChg>
        <pc:spChg chg="add del">
          <ac:chgData name="Shivani Pitla" userId="6b16e3072c194bb1" providerId="LiveId" clId="{84F01ECD-2024-4C93-BE54-030170344913}" dt="2023-05-05T01:53:22.821" v="2432" actId="26606"/>
          <ac:spMkLst>
            <pc:docMk/>
            <pc:sldMk cId="442631851" sldId="257"/>
            <ac:spMk id="15" creationId="{D5B0017B-2ECA-49AF-B397-DC140825DF8D}"/>
          </ac:spMkLst>
        </pc:spChg>
        <pc:spChg chg="add del">
          <ac:chgData name="Shivani Pitla" userId="6b16e3072c194bb1" providerId="LiveId" clId="{84F01ECD-2024-4C93-BE54-030170344913}" dt="2023-05-05T01:53:24.734" v="2434" actId="26606"/>
          <ac:spMkLst>
            <pc:docMk/>
            <pc:sldMk cId="442631851" sldId="257"/>
            <ac:spMk id="19" creationId="{100EDD19-6802-4EC3-95CE-CFFAB042CFD6}"/>
          </ac:spMkLst>
        </pc:spChg>
        <pc:spChg chg="add del">
          <ac:chgData name="Shivani Pitla" userId="6b16e3072c194bb1" providerId="LiveId" clId="{84F01ECD-2024-4C93-BE54-030170344913}" dt="2023-05-05T01:53:24.734" v="2434" actId="26606"/>
          <ac:spMkLst>
            <pc:docMk/>
            <pc:sldMk cId="442631851" sldId="257"/>
            <ac:spMk id="20" creationId="{DB17E863-922E-4C26-BD64-E8FD41D28661}"/>
          </ac:spMkLst>
        </pc:spChg>
        <pc:spChg chg="add">
          <ac:chgData name="Shivani Pitla" userId="6b16e3072c194bb1" providerId="LiveId" clId="{84F01ECD-2024-4C93-BE54-030170344913}" dt="2023-05-05T01:53:24.749" v="2435" actId="26606"/>
          <ac:spMkLst>
            <pc:docMk/>
            <pc:sldMk cId="442631851" sldId="257"/>
            <ac:spMk id="22" creationId="{B6CDA21F-E7AF-4C75-8395-33F58D5B0E45}"/>
          </ac:spMkLst>
        </pc:spChg>
        <pc:spChg chg="add">
          <ac:chgData name="Shivani Pitla" userId="6b16e3072c194bb1" providerId="LiveId" clId="{84F01ECD-2024-4C93-BE54-030170344913}" dt="2023-05-05T01:53:24.749" v="2435" actId="26606"/>
          <ac:spMkLst>
            <pc:docMk/>
            <pc:sldMk cId="442631851" sldId="257"/>
            <ac:spMk id="24" creationId="{D5B0017B-2ECA-49AF-B397-DC140825DF8D}"/>
          </ac:spMkLst>
        </pc:spChg>
        <pc:grpChg chg="add del">
          <ac:chgData name="Shivani Pitla" userId="6b16e3072c194bb1" providerId="LiveId" clId="{84F01ECD-2024-4C93-BE54-030170344913}" dt="2023-05-05T01:53:22.821" v="2432" actId="26606"/>
          <ac:grpSpMkLst>
            <pc:docMk/>
            <pc:sldMk cId="442631851" sldId="257"/>
            <ac:grpSpMk id="10" creationId="{AE1C45F0-260A-458C-96ED-C1F6D2151219}"/>
          </ac:grpSpMkLst>
        </pc:grpChg>
        <pc:grpChg chg="add">
          <ac:chgData name="Shivani Pitla" userId="6b16e3072c194bb1" providerId="LiveId" clId="{84F01ECD-2024-4C93-BE54-030170344913}" dt="2023-05-05T01:53:24.749" v="2435" actId="26606"/>
          <ac:grpSpMkLst>
            <pc:docMk/>
            <pc:sldMk cId="442631851" sldId="257"/>
            <ac:grpSpMk id="23" creationId="{AE1C45F0-260A-458C-96ED-C1F6D2151219}"/>
          </ac:grpSpMkLst>
        </pc:grpChg>
        <pc:cxnChg chg="add del">
          <ac:chgData name="Shivani Pitla" userId="6b16e3072c194bb1" providerId="LiveId" clId="{84F01ECD-2024-4C93-BE54-030170344913}" dt="2023-05-05T01:53:22.821" v="2432" actId="26606"/>
          <ac:cxnSpMkLst>
            <pc:docMk/>
            <pc:sldMk cId="442631851" sldId="257"/>
            <ac:cxnSpMk id="17" creationId="{6CF1BAF6-AD41-4082-B212-8A1F9A2E8779}"/>
          </ac:cxnSpMkLst>
        </pc:cxnChg>
        <pc:cxnChg chg="add">
          <ac:chgData name="Shivani Pitla" userId="6b16e3072c194bb1" providerId="LiveId" clId="{84F01ECD-2024-4C93-BE54-030170344913}" dt="2023-05-05T01:53:24.749" v="2435" actId="26606"/>
          <ac:cxnSpMkLst>
            <pc:docMk/>
            <pc:sldMk cId="442631851" sldId="257"/>
            <ac:cxnSpMk id="25" creationId="{6CF1BAF6-AD41-4082-B212-8A1F9A2E8779}"/>
          </ac:cxnSpMkLst>
        </pc:cxnChg>
      </pc:sldChg>
      <pc:sldChg chg="addSp modSp new mod setBg">
        <pc:chgData name="Shivani Pitla" userId="6b16e3072c194bb1" providerId="LiveId" clId="{84F01ECD-2024-4C93-BE54-030170344913}" dt="2023-05-05T01:55:22.520" v="2449" actId="123"/>
        <pc:sldMkLst>
          <pc:docMk/>
          <pc:sldMk cId="1744587293" sldId="258"/>
        </pc:sldMkLst>
        <pc:spChg chg="mod">
          <ac:chgData name="Shivani Pitla" userId="6b16e3072c194bb1" providerId="LiveId" clId="{84F01ECD-2024-4C93-BE54-030170344913}" dt="2023-05-05T01:54:54.355" v="2445" actId="404"/>
          <ac:spMkLst>
            <pc:docMk/>
            <pc:sldMk cId="1744587293" sldId="258"/>
            <ac:spMk id="2" creationId="{2ACD793F-6295-0554-3F44-C6AF70825DC7}"/>
          </ac:spMkLst>
        </pc:spChg>
        <pc:spChg chg="mod">
          <ac:chgData name="Shivani Pitla" userId="6b16e3072c194bb1" providerId="LiveId" clId="{84F01ECD-2024-4C93-BE54-030170344913}" dt="2023-05-05T01:55:22.520" v="2449" actId="123"/>
          <ac:spMkLst>
            <pc:docMk/>
            <pc:sldMk cId="1744587293" sldId="258"/>
            <ac:spMk id="3" creationId="{51D42B87-5D04-B0B4-5FA0-692ECABC74B5}"/>
          </ac:spMkLst>
        </pc:spChg>
        <pc:spChg chg="add">
          <ac:chgData name="Shivani Pitla" userId="6b16e3072c194bb1" providerId="LiveId" clId="{84F01ECD-2024-4C93-BE54-030170344913}" dt="2023-05-05T01:53:33.308" v="2436" actId="26606"/>
          <ac:spMkLst>
            <pc:docMk/>
            <pc:sldMk cId="1744587293" sldId="258"/>
            <ac:spMk id="8" creationId="{DBF61EA3-B236-439E-9C0B-340980D56BEE}"/>
          </ac:spMkLst>
        </pc:spChg>
        <pc:spChg chg="add">
          <ac:chgData name="Shivani Pitla" userId="6b16e3072c194bb1" providerId="LiveId" clId="{84F01ECD-2024-4C93-BE54-030170344913}" dt="2023-05-05T01:53:33.308" v="2436" actId="26606"/>
          <ac:spMkLst>
            <pc:docMk/>
            <pc:sldMk cId="1744587293" sldId="258"/>
            <ac:spMk id="14" creationId="{E659831F-0D9A-4C63-9EBB-8435B85A440F}"/>
          </ac:spMkLst>
        </pc:spChg>
        <pc:grpChg chg="add">
          <ac:chgData name="Shivani Pitla" userId="6b16e3072c194bb1" providerId="LiveId" clId="{84F01ECD-2024-4C93-BE54-030170344913}" dt="2023-05-05T01:53:33.308" v="2436" actId="26606"/>
          <ac:grpSpMkLst>
            <pc:docMk/>
            <pc:sldMk cId="1744587293" sldId="258"/>
            <ac:grpSpMk id="10" creationId="{28FAF094-D087-493F-8DF9-A486C2D6BBAA}"/>
          </ac:grpSpMkLst>
        </pc:grpChg>
      </pc:sldChg>
      <pc:sldChg chg="addSp delSp modSp new mod setBg">
        <pc:chgData name="Shivani Pitla" userId="6b16e3072c194bb1" providerId="LiveId" clId="{84F01ECD-2024-4C93-BE54-030170344913}" dt="2023-05-05T01:56:10.473" v="2457" actId="207"/>
        <pc:sldMkLst>
          <pc:docMk/>
          <pc:sldMk cId="1657309853" sldId="259"/>
        </pc:sldMkLst>
        <pc:spChg chg="mod">
          <ac:chgData name="Shivani Pitla" userId="6b16e3072c194bb1" providerId="LiveId" clId="{84F01ECD-2024-4C93-BE54-030170344913}" dt="2023-05-05T01:56:10.473" v="2457" actId="207"/>
          <ac:spMkLst>
            <pc:docMk/>
            <pc:sldMk cId="1657309853" sldId="259"/>
            <ac:spMk id="2" creationId="{13063FE3-EA64-C6FE-D8D3-1EF7E9F30A55}"/>
          </ac:spMkLst>
        </pc:spChg>
        <pc:spChg chg="mod">
          <ac:chgData name="Shivani Pitla" userId="6b16e3072c194bb1" providerId="LiveId" clId="{84F01ECD-2024-4C93-BE54-030170344913}" dt="2023-05-05T01:56:04.411" v="2456" actId="123"/>
          <ac:spMkLst>
            <pc:docMk/>
            <pc:sldMk cId="1657309853" sldId="259"/>
            <ac:spMk id="3" creationId="{51A964DA-78F5-4C92-2A5E-06D5AD6567A9}"/>
          </ac:spMkLst>
        </pc:spChg>
        <pc:spChg chg="add">
          <ac:chgData name="Shivani Pitla" userId="6b16e3072c194bb1" providerId="LiveId" clId="{84F01ECD-2024-4C93-BE54-030170344913}" dt="2023-05-05T01:55:42.813" v="2452" actId="26606"/>
          <ac:spMkLst>
            <pc:docMk/>
            <pc:sldMk cId="1657309853" sldId="259"/>
            <ac:spMk id="8" creationId="{DBF61EA3-B236-439E-9C0B-340980D56BEE}"/>
          </ac:spMkLst>
        </pc:spChg>
        <pc:spChg chg="add del">
          <ac:chgData name="Shivani Pitla" userId="6b16e3072c194bb1" providerId="LiveId" clId="{84F01ECD-2024-4C93-BE54-030170344913}" dt="2023-05-05T01:55:42.801" v="2451" actId="26606"/>
          <ac:spMkLst>
            <pc:docMk/>
            <pc:sldMk cId="1657309853" sldId="259"/>
            <ac:spMk id="10" creationId="{058A14AF-9FB5-4CC7-BA35-E8E85D3EDF0E}"/>
          </ac:spMkLst>
        </pc:spChg>
        <pc:spChg chg="add del">
          <ac:chgData name="Shivani Pitla" userId="6b16e3072c194bb1" providerId="LiveId" clId="{84F01ECD-2024-4C93-BE54-030170344913}" dt="2023-05-05T01:55:42.801" v="2451" actId="26606"/>
          <ac:spMkLst>
            <pc:docMk/>
            <pc:sldMk cId="1657309853" sldId="259"/>
            <ac:spMk id="12" creationId="{3A9A4357-BD1D-4622-A4FE-766E6AB8DE84}"/>
          </ac:spMkLst>
        </pc:spChg>
        <pc:spChg chg="add del">
          <ac:chgData name="Shivani Pitla" userId="6b16e3072c194bb1" providerId="LiveId" clId="{84F01ECD-2024-4C93-BE54-030170344913}" dt="2023-05-05T01:55:42.801" v="2451" actId="26606"/>
          <ac:spMkLst>
            <pc:docMk/>
            <pc:sldMk cId="1657309853" sldId="259"/>
            <ac:spMk id="14" creationId="{E659831F-0D9A-4C63-9EBB-8435B85A440F}"/>
          </ac:spMkLst>
        </pc:spChg>
        <pc:spChg chg="add del">
          <ac:chgData name="Shivani Pitla" userId="6b16e3072c194bb1" providerId="LiveId" clId="{84F01ECD-2024-4C93-BE54-030170344913}" dt="2023-05-05T01:55:42.801" v="2451" actId="26606"/>
          <ac:spMkLst>
            <pc:docMk/>
            <pc:sldMk cId="1657309853" sldId="259"/>
            <ac:spMk id="16" creationId="{E6995CE5-F890-4ABA-82A2-26507CE8D2A3}"/>
          </ac:spMkLst>
        </pc:spChg>
        <pc:spChg chg="add">
          <ac:chgData name="Shivani Pitla" userId="6b16e3072c194bb1" providerId="LiveId" clId="{84F01ECD-2024-4C93-BE54-030170344913}" dt="2023-05-05T01:55:42.813" v="2452" actId="26606"/>
          <ac:spMkLst>
            <pc:docMk/>
            <pc:sldMk cId="1657309853" sldId="259"/>
            <ac:spMk id="20" creationId="{E659831F-0D9A-4C63-9EBB-8435B85A440F}"/>
          </ac:spMkLst>
        </pc:spChg>
        <pc:grpChg chg="add">
          <ac:chgData name="Shivani Pitla" userId="6b16e3072c194bb1" providerId="LiveId" clId="{84F01ECD-2024-4C93-BE54-030170344913}" dt="2023-05-05T01:55:42.813" v="2452" actId="26606"/>
          <ac:grpSpMkLst>
            <pc:docMk/>
            <pc:sldMk cId="1657309853" sldId="259"/>
            <ac:grpSpMk id="18" creationId="{28FAF094-D087-493F-8DF9-A486C2D6BBAA}"/>
          </ac:grpSpMkLst>
        </pc:grpChg>
        <pc:picChg chg="add del">
          <ac:chgData name="Shivani Pitla" userId="6b16e3072c194bb1" providerId="LiveId" clId="{84F01ECD-2024-4C93-BE54-030170344913}" dt="2023-05-05T01:55:42.801" v="2451" actId="26606"/>
          <ac:picMkLst>
            <pc:docMk/>
            <pc:sldMk cId="1657309853" sldId="259"/>
            <ac:picMk id="7" creationId="{F7B99F55-AABA-808C-9143-4DAF6F45ABB7}"/>
          </ac:picMkLst>
        </pc:picChg>
      </pc:sldChg>
      <pc:sldChg chg="addSp delSp modSp new mod setBg delDesignElem">
        <pc:chgData name="Shivani Pitla" userId="6b16e3072c194bb1" providerId="LiveId" clId="{84F01ECD-2024-4C93-BE54-030170344913}" dt="2023-05-05T02:01:49.243" v="2517" actId="1076"/>
        <pc:sldMkLst>
          <pc:docMk/>
          <pc:sldMk cId="2304463026" sldId="260"/>
        </pc:sldMkLst>
        <pc:spChg chg="mod">
          <ac:chgData name="Shivani Pitla" userId="6b16e3072c194bb1" providerId="LiveId" clId="{84F01ECD-2024-4C93-BE54-030170344913}" dt="2023-05-05T01:58:10.729" v="2478" actId="207"/>
          <ac:spMkLst>
            <pc:docMk/>
            <pc:sldMk cId="2304463026" sldId="260"/>
            <ac:spMk id="2" creationId="{5B15E9A1-530B-049C-7B9C-0679CC9CFDB2}"/>
          </ac:spMkLst>
        </pc:spChg>
        <pc:spChg chg="del">
          <ac:chgData name="Shivani Pitla" userId="6b16e3072c194bb1" providerId="LiveId" clId="{84F01ECD-2024-4C93-BE54-030170344913}" dt="2023-05-04T23:48:47.860" v="381" actId="931"/>
          <ac:spMkLst>
            <pc:docMk/>
            <pc:sldMk cId="2304463026" sldId="260"/>
            <ac:spMk id="3" creationId="{C08BD46C-147D-DCBB-7D10-AEFC57EC24F6}"/>
          </ac:spMkLst>
        </pc:spChg>
        <pc:spChg chg="add del mod">
          <ac:chgData name="Shivani Pitla" userId="6b16e3072c194bb1" providerId="LiveId" clId="{84F01ECD-2024-4C93-BE54-030170344913}" dt="2023-05-04T23:50:57.544" v="395"/>
          <ac:spMkLst>
            <pc:docMk/>
            <pc:sldMk cId="2304463026" sldId="260"/>
            <ac:spMk id="8" creationId="{B081ADC2-0A9B-7A82-1455-A7BDC4DC3608}"/>
          </ac:spMkLst>
        </pc:spChg>
        <pc:spChg chg="add mod ord">
          <ac:chgData name="Shivani Pitla" userId="6b16e3072c194bb1" providerId="LiveId" clId="{84F01ECD-2024-4C93-BE54-030170344913}" dt="2023-05-05T02:01:41.825" v="2516" actId="2710"/>
          <ac:spMkLst>
            <pc:docMk/>
            <pc:sldMk cId="2304463026" sldId="260"/>
            <ac:spMk id="9" creationId="{A4F374C6-DA11-C5C1-7BE5-4B686F0248C9}"/>
          </ac:spMkLst>
        </pc:spChg>
        <pc:spChg chg="add del">
          <ac:chgData name="Shivani Pitla" userId="6b16e3072c194bb1" providerId="LiveId" clId="{84F01ECD-2024-4C93-BE54-030170344913}" dt="2023-05-05T01:56:51.808" v="2463" actId="26606"/>
          <ac:spMkLst>
            <pc:docMk/>
            <pc:sldMk cId="2304463026" sldId="260"/>
            <ac:spMk id="11" creationId="{352BEC0E-22F8-46D0-9632-375DB541B06C}"/>
          </ac:spMkLst>
        </pc:spChg>
        <pc:spChg chg="add del">
          <ac:chgData name="Shivani Pitla" userId="6b16e3072c194bb1" providerId="LiveId" clId="{84F01ECD-2024-4C93-BE54-030170344913}" dt="2023-05-05T01:56:51.808" v="2463" actId="26606"/>
          <ac:spMkLst>
            <pc:docMk/>
            <pc:sldMk cId="2304463026" sldId="260"/>
            <ac:spMk id="12" creationId="{3FCFB1DE-0B7E-48CC-BA90-B2AB0889F9D6}"/>
          </ac:spMkLst>
        </pc:spChg>
        <pc:spChg chg="add del">
          <ac:chgData name="Shivani Pitla" userId="6b16e3072c194bb1" providerId="LiveId" clId="{84F01ECD-2024-4C93-BE54-030170344913}" dt="2023-05-05T01:46:19.111" v="2212"/>
          <ac:spMkLst>
            <pc:docMk/>
            <pc:sldMk cId="2304463026" sldId="260"/>
            <ac:spMk id="14" creationId="{61293230-B0F6-45B1-96D1-13D18E242995}"/>
          </ac:spMkLst>
        </pc:spChg>
        <pc:spChg chg="add del">
          <ac:chgData name="Shivani Pitla" userId="6b16e3072c194bb1" providerId="LiveId" clId="{84F01ECD-2024-4C93-BE54-030170344913}" dt="2023-05-05T01:46:19.111" v="2212"/>
          <ac:spMkLst>
            <pc:docMk/>
            <pc:sldMk cId="2304463026" sldId="260"/>
            <ac:spMk id="16" creationId="{2B573B51-C170-49C0-A3D9-8D99730C45AE}"/>
          </ac:spMkLst>
        </pc:spChg>
        <pc:spChg chg="add del">
          <ac:chgData name="Shivani Pitla" userId="6b16e3072c194bb1" providerId="LiveId" clId="{84F01ECD-2024-4C93-BE54-030170344913}" dt="2023-05-05T01:56:51.797" v="2462" actId="26606"/>
          <ac:spMkLst>
            <pc:docMk/>
            <pc:sldMk cId="2304463026" sldId="260"/>
            <ac:spMk id="17" creationId="{AB43E7DC-5101-4E7C-ADB5-596311F53DEA}"/>
          </ac:spMkLst>
        </pc:spChg>
        <pc:spChg chg="add del">
          <ac:chgData name="Shivani Pitla" userId="6b16e3072c194bb1" providerId="LiveId" clId="{84F01ECD-2024-4C93-BE54-030170344913}" dt="2023-05-05T01:46:19.111" v="2212"/>
          <ac:spMkLst>
            <pc:docMk/>
            <pc:sldMk cId="2304463026" sldId="260"/>
            <ac:spMk id="18" creationId="{CC7BCC73-A901-44EB-B0E7-879E19267A6A}"/>
          </ac:spMkLst>
        </pc:spChg>
        <pc:spChg chg="add del">
          <ac:chgData name="Shivani Pitla" userId="6b16e3072c194bb1" providerId="LiveId" clId="{84F01ECD-2024-4C93-BE54-030170344913}" dt="2023-05-05T01:56:51.797" v="2462" actId="26606"/>
          <ac:spMkLst>
            <pc:docMk/>
            <pc:sldMk cId="2304463026" sldId="260"/>
            <ac:spMk id="19" creationId="{1B8BCA7A-6464-4C53-A572-89B2B3C2D8D4}"/>
          </ac:spMkLst>
        </pc:spChg>
        <pc:spChg chg="add del">
          <ac:chgData name="Shivani Pitla" userId="6b16e3072c194bb1" providerId="LiveId" clId="{84F01ECD-2024-4C93-BE54-030170344913}" dt="2023-05-05T01:57:55.590" v="2474" actId="26606"/>
          <ac:spMkLst>
            <pc:docMk/>
            <pc:sldMk cId="2304463026" sldId="260"/>
            <ac:spMk id="21" creationId="{352BEC0E-22F8-46D0-9632-375DB541B06C}"/>
          </ac:spMkLst>
        </pc:spChg>
        <pc:spChg chg="add del">
          <ac:chgData name="Shivani Pitla" userId="6b16e3072c194bb1" providerId="LiveId" clId="{84F01ECD-2024-4C93-BE54-030170344913}" dt="2023-05-05T01:57:55.590" v="2474" actId="26606"/>
          <ac:spMkLst>
            <pc:docMk/>
            <pc:sldMk cId="2304463026" sldId="260"/>
            <ac:spMk id="22" creationId="{3FCFB1DE-0B7E-48CC-BA90-B2AB0889F9D6}"/>
          </ac:spMkLst>
        </pc:spChg>
        <pc:spChg chg="add del">
          <ac:chgData name="Shivani Pitla" userId="6b16e3072c194bb1" providerId="LiveId" clId="{84F01ECD-2024-4C93-BE54-030170344913}" dt="2023-05-05T01:57:55.576" v="2473" actId="26606"/>
          <ac:spMkLst>
            <pc:docMk/>
            <pc:sldMk cId="2304463026" sldId="260"/>
            <ac:spMk id="27" creationId="{86FC9B80-93C7-4A8E-80F9-67E218482049}"/>
          </ac:spMkLst>
        </pc:spChg>
        <pc:spChg chg="add del">
          <ac:chgData name="Shivani Pitla" userId="6b16e3072c194bb1" providerId="LiveId" clId="{84F01ECD-2024-4C93-BE54-030170344913}" dt="2023-05-05T01:57:55.576" v="2473" actId="26606"/>
          <ac:spMkLst>
            <pc:docMk/>
            <pc:sldMk cId="2304463026" sldId="260"/>
            <ac:spMk id="29" creationId="{A1D39D31-4CCD-4B76-9350-5B4F35B7E503}"/>
          </ac:spMkLst>
        </pc:spChg>
        <pc:spChg chg="add del">
          <ac:chgData name="Shivani Pitla" userId="6b16e3072c194bb1" providerId="LiveId" clId="{84F01ECD-2024-4C93-BE54-030170344913}" dt="2023-05-05T01:57:55.576" v="2473" actId="26606"/>
          <ac:spMkLst>
            <pc:docMk/>
            <pc:sldMk cId="2304463026" sldId="260"/>
            <ac:spMk id="31" creationId="{85306E64-E868-4378-9486-393C92BC8B71}"/>
          </ac:spMkLst>
        </pc:spChg>
        <pc:spChg chg="add del">
          <ac:chgData name="Shivani Pitla" userId="6b16e3072c194bb1" providerId="LiveId" clId="{84F01ECD-2024-4C93-BE54-030170344913}" dt="2023-05-05T01:57:55.576" v="2473" actId="26606"/>
          <ac:spMkLst>
            <pc:docMk/>
            <pc:sldMk cId="2304463026" sldId="260"/>
            <ac:spMk id="33" creationId="{746397E0-ADFC-4B92-B60C-7861F02100CA}"/>
          </ac:spMkLst>
        </pc:spChg>
        <pc:spChg chg="add">
          <ac:chgData name="Shivani Pitla" userId="6b16e3072c194bb1" providerId="LiveId" clId="{84F01ECD-2024-4C93-BE54-030170344913}" dt="2023-05-05T01:57:55.590" v="2474" actId="26606"/>
          <ac:spMkLst>
            <pc:docMk/>
            <pc:sldMk cId="2304463026" sldId="260"/>
            <ac:spMk id="35" creationId="{352BEC0E-22F8-46D0-9632-375DB541B06C}"/>
          </ac:spMkLst>
        </pc:spChg>
        <pc:spChg chg="add">
          <ac:chgData name="Shivani Pitla" userId="6b16e3072c194bb1" providerId="LiveId" clId="{84F01ECD-2024-4C93-BE54-030170344913}" dt="2023-05-05T01:57:55.590" v="2474" actId="26606"/>
          <ac:spMkLst>
            <pc:docMk/>
            <pc:sldMk cId="2304463026" sldId="260"/>
            <ac:spMk id="36" creationId="{3FCFB1DE-0B7E-48CC-BA90-B2AB0889F9D6}"/>
          </ac:spMkLst>
        </pc:spChg>
        <pc:picChg chg="add mod ord">
          <ac:chgData name="Shivani Pitla" userId="6b16e3072c194bb1" providerId="LiveId" clId="{84F01ECD-2024-4C93-BE54-030170344913}" dt="2023-05-05T01:58:55.545" v="2492" actId="14100"/>
          <ac:picMkLst>
            <pc:docMk/>
            <pc:sldMk cId="2304463026" sldId="260"/>
            <ac:picMk id="5" creationId="{2296416C-8358-80AC-6037-70A066603BAF}"/>
          </ac:picMkLst>
        </pc:picChg>
        <pc:picChg chg="add mod">
          <ac:chgData name="Shivani Pitla" userId="6b16e3072c194bb1" providerId="LiveId" clId="{84F01ECD-2024-4C93-BE54-030170344913}" dt="2023-05-05T02:01:49.243" v="2517" actId="1076"/>
          <ac:picMkLst>
            <pc:docMk/>
            <pc:sldMk cId="2304463026" sldId="260"/>
            <ac:picMk id="7" creationId="{1A53632D-C666-A7A7-4FEF-660800E61C5A}"/>
          </ac:picMkLst>
        </pc:picChg>
      </pc:sldChg>
      <pc:sldChg chg="addSp modSp new mod setBg">
        <pc:chgData name="Shivani Pitla" userId="6b16e3072c194bb1" providerId="LiveId" clId="{84F01ECD-2024-4C93-BE54-030170344913}" dt="2023-05-05T02:01:27.603" v="2515" actId="1076"/>
        <pc:sldMkLst>
          <pc:docMk/>
          <pc:sldMk cId="3192830422" sldId="261"/>
        </pc:sldMkLst>
        <pc:spChg chg="mod">
          <ac:chgData name="Shivani Pitla" userId="6b16e3072c194bb1" providerId="LiveId" clId="{84F01ECD-2024-4C93-BE54-030170344913}" dt="2023-05-05T01:59:47.954" v="2498" actId="207"/>
          <ac:spMkLst>
            <pc:docMk/>
            <pc:sldMk cId="3192830422" sldId="261"/>
            <ac:spMk id="2" creationId="{94D89B91-8B9F-DD3E-4944-DDAEBE9B2B2C}"/>
          </ac:spMkLst>
        </pc:spChg>
        <pc:spChg chg="mod">
          <ac:chgData name="Shivani Pitla" userId="6b16e3072c194bb1" providerId="LiveId" clId="{84F01ECD-2024-4C93-BE54-030170344913}" dt="2023-05-05T02:00:25.932" v="2502" actId="404"/>
          <ac:spMkLst>
            <pc:docMk/>
            <pc:sldMk cId="3192830422" sldId="261"/>
            <ac:spMk id="3" creationId="{6484A3C3-62FE-61CB-B235-54E01D9DA453}"/>
          </ac:spMkLst>
        </pc:spChg>
        <pc:spChg chg="add mod">
          <ac:chgData name="Shivani Pitla" userId="6b16e3072c194bb1" providerId="LiveId" clId="{84F01ECD-2024-4C93-BE54-030170344913}" dt="2023-05-05T02:01:27.603" v="2515" actId="1076"/>
          <ac:spMkLst>
            <pc:docMk/>
            <pc:sldMk cId="3192830422" sldId="261"/>
            <ac:spMk id="6" creationId="{EAD7EB15-CDC5-65F6-343D-ED8F6C092E98}"/>
          </ac:spMkLst>
        </pc:spChg>
        <pc:spChg chg="add">
          <ac:chgData name="Shivani Pitla" userId="6b16e3072c194bb1" providerId="LiveId" clId="{84F01ECD-2024-4C93-BE54-030170344913}" dt="2023-05-05T01:59:15.318" v="2495" actId="26606"/>
          <ac:spMkLst>
            <pc:docMk/>
            <pc:sldMk cId="3192830422" sldId="261"/>
            <ac:spMk id="11" creationId="{058A14AF-9FB5-4CC7-BA35-E8E85D3EDF0E}"/>
          </ac:spMkLst>
        </pc:spChg>
        <pc:spChg chg="add">
          <ac:chgData name="Shivani Pitla" userId="6b16e3072c194bb1" providerId="LiveId" clId="{84F01ECD-2024-4C93-BE54-030170344913}" dt="2023-05-05T01:59:15.318" v="2495" actId="26606"/>
          <ac:spMkLst>
            <pc:docMk/>
            <pc:sldMk cId="3192830422" sldId="261"/>
            <ac:spMk id="13" creationId="{3A9A4357-BD1D-4622-A4FE-766E6AB8DE84}"/>
          </ac:spMkLst>
        </pc:spChg>
        <pc:spChg chg="add">
          <ac:chgData name="Shivani Pitla" userId="6b16e3072c194bb1" providerId="LiveId" clId="{84F01ECD-2024-4C93-BE54-030170344913}" dt="2023-05-05T01:59:15.318" v="2495" actId="26606"/>
          <ac:spMkLst>
            <pc:docMk/>
            <pc:sldMk cId="3192830422" sldId="261"/>
            <ac:spMk id="15" creationId="{E659831F-0D9A-4C63-9EBB-8435B85A440F}"/>
          </ac:spMkLst>
        </pc:spChg>
        <pc:spChg chg="add">
          <ac:chgData name="Shivani Pitla" userId="6b16e3072c194bb1" providerId="LiveId" clId="{84F01ECD-2024-4C93-BE54-030170344913}" dt="2023-05-05T01:59:15.318" v="2495" actId="26606"/>
          <ac:spMkLst>
            <pc:docMk/>
            <pc:sldMk cId="3192830422" sldId="261"/>
            <ac:spMk id="17" creationId="{E6995CE5-F890-4ABA-82A2-26507CE8D2A3}"/>
          </ac:spMkLst>
        </pc:spChg>
        <pc:picChg chg="add mod">
          <ac:chgData name="Shivani Pitla" userId="6b16e3072c194bb1" providerId="LiveId" clId="{84F01ECD-2024-4C93-BE54-030170344913}" dt="2023-05-05T01:59:39.074" v="2497" actId="1076"/>
          <ac:picMkLst>
            <pc:docMk/>
            <pc:sldMk cId="3192830422" sldId="261"/>
            <ac:picMk id="5" creationId="{AD69C8C4-B53F-1CBA-D53D-54AE4DAF59C9}"/>
          </ac:picMkLst>
        </pc:picChg>
      </pc:sldChg>
      <pc:sldChg chg="addSp delSp modSp new mod">
        <pc:chgData name="Shivani Pitla" userId="6b16e3072c194bb1" providerId="LiveId" clId="{84F01ECD-2024-4C93-BE54-030170344913}" dt="2023-05-05T02:04:36.609" v="2556" actId="20577"/>
        <pc:sldMkLst>
          <pc:docMk/>
          <pc:sldMk cId="1704412102" sldId="262"/>
        </pc:sldMkLst>
        <pc:spChg chg="del mod">
          <ac:chgData name="Shivani Pitla" userId="6b16e3072c194bb1" providerId="LiveId" clId="{84F01ECD-2024-4C93-BE54-030170344913}" dt="2023-05-05T00:04:20.185" v="473" actId="21"/>
          <ac:spMkLst>
            <pc:docMk/>
            <pc:sldMk cId="1704412102" sldId="262"/>
            <ac:spMk id="2" creationId="{995055A6-E9AD-E116-753E-4E13F78BB194}"/>
          </ac:spMkLst>
        </pc:spChg>
        <pc:spChg chg="add del mod">
          <ac:chgData name="Shivani Pitla" userId="6b16e3072c194bb1" providerId="LiveId" clId="{84F01ECD-2024-4C93-BE54-030170344913}" dt="2023-05-05T02:04:36.609" v="2556" actId="20577"/>
          <ac:spMkLst>
            <pc:docMk/>
            <pc:sldMk cId="1704412102" sldId="262"/>
            <ac:spMk id="3" creationId="{D9F4C35B-76BF-B2C7-3A54-CE672618B678}"/>
          </ac:spMkLst>
        </pc:spChg>
        <pc:spChg chg="add del mod">
          <ac:chgData name="Shivani Pitla" userId="6b16e3072c194bb1" providerId="LiveId" clId="{84F01ECD-2024-4C93-BE54-030170344913}" dt="2023-05-05T00:05:18.388" v="480"/>
          <ac:spMkLst>
            <pc:docMk/>
            <pc:sldMk cId="1704412102" sldId="262"/>
            <ac:spMk id="4" creationId="{79074073-B143-BC6D-4E6E-004183BE1012}"/>
          </ac:spMkLst>
        </pc:spChg>
        <pc:spChg chg="add del mod">
          <ac:chgData name="Shivani Pitla" userId="6b16e3072c194bb1" providerId="LiveId" clId="{84F01ECD-2024-4C93-BE54-030170344913}" dt="2023-05-05T00:05:18.388" v="480"/>
          <ac:spMkLst>
            <pc:docMk/>
            <pc:sldMk cId="1704412102" sldId="262"/>
            <ac:spMk id="5" creationId="{6E6F0A88-CE77-2BBB-0A76-F014C8E5B91A}"/>
          </ac:spMkLst>
        </pc:spChg>
        <pc:spChg chg="add">
          <ac:chgData name="Shivani Pitla" userId="6b16e3072c194bb1" providerId="LiveId" clId="{84F01ECD-2024-4C93-BE54-030170344913}" dt="2023-05-05T00:06:49.376" v="486"/>
          <ac:spMkLst>
            <pc:docMk/>
            <pc:sldMk cId="1704412102" sldId="262"/>
            <ac:spMk id="6" creationId="{543301E4-9A11-16C4-7C25-1B0D890B3907}"/>
          </ac:spMkLst>
        </pc:spChg>
        <pc:spChg chg="add mod">
          <ac:chgData name="Shivani Pitla" userId="6b16e3072c194bb1" providerId="LiveId" clId="{84F01ECD-2024-4C93-BE54-030170344913}" dt="2023-05-05T00:07:58.389" v="641" actId="20577"/>
          <ac:spMkLst>
            <pc:docMk/>
            <pc:sldMk cId="1704412102" sldId="262"/>
            <ac:spMk id="7" creationId="{834A6F5A-A9C9-2AF2-22BE-C7BA6737378D}"/>
          </ac:spMkLst>
        </pc:spChg>
        <pc:graphicFrameChg chg="add del">
          <ac:chgData name="Shivani Pitla" userId="6b16e3072c194bb1" providerId="LiveId" clId="{84F01ECD-2024-4C93-BE54-030170344913}" dt="2023-05-05T02:02:59.683" v="2523" actId="26606"/>
          <ac:graphicFrameMkLst>
            <pc:docMk/>
            <pc:sldMk cId="1704412102" sldId="262"/>
            <ac:graphicFrameMk id="2056" creationId="{38F5EB54-EBC1-5E10-DEAA-FE01C6373E70}"/>
          </ac:graphicFrameMkLst>
        </pc:graphicFrameChg>
        <pc:graphicFrameChg chg="add del">
          <ac:chgData name="Shivani Pitla" userId="6b16e3072c194bb1" providerId="LiveId" clId="{84F01ECD-2024-4C93-BE54-030170344913}" dt="2023-05-05T02:03:14.946" v="2525" actId="26606"/>
          <ac:graphicFrameMkLst>
            <pc:docMk/>
            <pc:sldMk cId="1704412102" sldId="262"/>
            <ac:graphicFrameMk id="2057" creationId="{0579CE00-2369-F0EC-E8D1-606A791E8E73}"/>
          </ac:graphicFrameMkLst>
        </pc:graphicFrameChg>
        <pc:graphicFrameChg chg="add del mod modGraphic">
          <ac:chgData name="Shivani Pitla" userId="6b16e3072c194bb1" providerId="LiveId" clId="{84F01ECD-2024-4C93-BE54-030170344913}" dt="2023-05-05T02:04:11.618" v="2541" actId="26606"/>
          <ac:graphicFrameMkLst>
            <pc:docMk/>
            <pc:sldMk cId="1704412102" sldId="262"/>
            <ac:graphicFrameMk id="2059" creationId="{5807BEEB-1FC1-988F-E42C-17598084CDC4}"/>
          </ac:graphicFrameMkLst>
        </pc:graphicFrameChg>
        <pc:picChg chg="add mod">
          <ac:chgData name="Shivani Pitla" userId="6b16e3072c194bb1" providerId="LiveId" clId="{84F01ECD-2024-4C93-BE54-030170344913}" dt="2023-05-05T02:04:19.010" v="2542" actId="1076"/>
          <ac:picMkLst>
            <pc:docMk/>
            <pc:sldMk cId="1704412102" sldId="262"/>
            <ac:picMk id="8" creationId="{938060B3-7BD8-E515-57F9-E71AEA71F768}"/>
          </ac:picMkLst>
        </pc:picChg>
        <pc:picChg chg="add del mod">
          <ac:chgData name="Shivani Pitla" userId="6b16e3072c194bb1" providerId="LiveId" clId="{84F01ECD-2024-4C93-BE54-030170344913}" dt="2023-05-05T00:05:18.388" v="480"/>
          <ac:picMkLst>
            <pc:docMk/>
            <pc:sldMk cId="1704412102" sldId="262"/>
            <ac:picMk id="2049" creationId="{44DC213B-B2E6-E9FA-06AE-068924CE8888}"/>
          </ac:picMkLst>
        </pc:picChg>
        <pc:picChg chg="add del mod">
          <ac:chgData name="Shivani Pitla" userId="6b16e3072c194bb1" providerId="LiveId" clId="{84F01ECD-2024-4C93-BE54-030170344913}" dt="2023-05-05T00:05:18.388" v="480"/>
          <ac:picMkLst>
            <pc:docMk/>
            <pc:sldMk cId="1704412102" sldId="262"/>
            <ac:picMk id="2050" creationId="{7BB27B44-891D-940F-8FA9-21A22D589AAC}"/>
          </ac:picMkLst>
        </pc:picChg>
        <pc:picChg chg="add mod">
          <ac:chgData name="Shivani Pitla" userId="6b16e3072c194bb1" providerId="LiveId" clId="{84F01ECD-2024-4C93-BE54-030170344913}" dt="2023-05-05T02:04:07.006" v="2540" actId="1076"/>
          <ac:picMkLst>
            <pc:docMk/>
            <pc:sldMk cId="1704412102" sldId="262"/>
            <ac:picMk id="2053" creationId="{8EFCF061-4A4C-C3F7-4734-ECC642486B6B}"/>
          </ac:picMkLst>
        </pc:picChg>
        <pc:picChg chg="add mod">
          <ac:chgData name="Shivani Pitla" userId="6b16e3072c194bb1" providerId="LiveId" clId="{84F01ECD-2024-4C93-BE54-030170344913}" dt="2023-05-05T02:04:06.021" v="2539" actId="1076"/>
          <ac:picMkLst>
            <pc:docMk/>
            <pc:sldMk cId="1704412102" sldId="262"/>
            <ac:picMk id="2054" creationId="{2ECDFE54-0402-B7BD-AFEC-707EF06B7A3C}"/>
          </ac:picMkLst>
        </pc:picChg>
      </pc:sldChg>
      <pc:sldChg chg="addSp delSp modSp new mod setBg">
        <pc:chgData name="Shivani Pitla" userId="6b16e3072c194bb1" providerId="LiveId" clId="{84F01ECD-2024-4C93-BE54-030170344913}" dt="2023-05-05T02:07:00.364" v="2600" actId="404"/>
        <pc:sldMkLst>
          <pc:docMk/>
          <pc:sldMk cId="3251462931" sldId="263"/>
        </pc:sldMkLst>
        <pc:spChg chg="mod">
          <ac:chgData name="Shivani Pitla" userId="6b16e3072c194bb1" providerId="LiveId" clId="{84F01ECD-2024-4C93-BE54-030170344913}" dt="2023-05-05T02:06:42.810" v="2596" actId="403"/>
          <ac:spMkLst>
            <pc:docMk/>
            <pc:sldMk cId="3251462931" sldId="263"/>
            <ac:spMk id="2" creationId="{FBD6A090-C4FC-05D6-D4F2-2712413B5890}"/>
          </ac:spMkLst>
        </pc:spChg>
        <pc:spChg chg="mod">
          <ac:chgData name="Shivani Pitla" userId="6b16e3072c194bb1" providerId="LiveId" clId="{84F01ECD-2024-4C93-BE54-030170344913}" dt="2023-05-05T02:07:00.364" v="2600" actId="404"/>
          <ac:spMkLst>
            <pc:docMk/>
            <pc:sldMk cId="3251462931" sldId="263"/>
            <ac:spMk id="3" creationId="{81B202DB-2C27-7BFF-5485-D6F826B0B31B}"/>
          </ac:spMkLst>
        </pc:spChg>
        <pc:spChg chg="add del">
          <ac:chgData name="Shivani Pitla" userId="6b16e3072c194bb1" providerId="LiveId" clId="{84F01ECD-2024-4C93-BE54-030170344913}" dt="2023-05-05T02:05:29.582" v="2572" actId="26606"/>
          <ac:spMkLst>
            <pc:docMk/>
            <pc:sldMk cId="3251462931" sldId="263"/>
            <ac:spMk id="10" creationId="{AAAE94E3-A7DB-4868-B1E3-E49703488BBC}"/>
          </ac:spMkLst>
        </pc:spChg>
        <pc:spChg chg="add del">
          <ac:chgData name="Shivani Pitla" userId="6b16e3072c194bb1" providerId="LiveId" clId="{84F01ECD-2024-4C93-BE54-030170344913}" dt="2023-05-05T02:05:29.582" v="2572" actId="26606"/>
          <ac:spMkLst>
            <pc:docMk/>
            <pc:sldMk cId="3251462931" sldId="263"/>
            <ac:spMk id="16" creationId="{3873B707-463F-40B0-8227-E8CC6C67EB25}"/>
          </ac:spMkLst>
        </pc:spChg>
        <pc:spChg chg="add del">
          <ac:chgData name="Shivani Pitla" userId="6b16e3072c194bb1" providerId="LiveId" clId="{84F01ECD-2024-4C93-BE54-030170344913}" dt="2023-05-05T02:05:29.582" v="2572" actId="26606"/>
          <ac:spMkLst>
            <pc:docMk/>
            <pc:sldMk cId="3251462931" sldId="263"/>
            <ac:spMk id="18" creationId="{C13237C8-E62C-4F0D-A318-BD6FB6C2D138}"/>
          </ac:spMkLst>
        </pc:spChg>
        <pc:spChg chg="add del">
          <ac:chgData name="Shivani Pitla" userId="6b16e3072c194bb1" providerId="LiveId" clId="{84F01ECD-2024-4C93-BE54-030170344913}" dt="2023-05-05T02:05:29.582" v="2572" actId="26606"/>
          <ac:spMkLst>
            <pc:docMk/>
            <pc:sldMk cId="3251462931" sldId="263"/>
            <ac:spMk id="20" creationId="{19C9EAEA-39D0-4B0E-A0EB-51E7B26740B1}"/>
          </ac:spMkLst>
        </pc:spChg>
        <pc:spChg chg="add del">
          <ac:chgData name="Shivani Pitla" userId="6b16e3072c194bb1" providerId="LiveId" clId="{84F01ECD-2024-4C93-BE54-030170344913}" dt="2023-05-05T02:05:29.582" v="2572" actId="26606"/>
          <ac:spMkLst>
            <pc:docMk/>
            <pc:sldMk cId="3251462931" sldId="263"/>
            <ac:spMk id="22" creationId="{8CB5D2D7-DF65-4E86-BFBA-FFB9B5ACEB64}"/>
          </ac:spMkLst>
        </pc:spChg>
        <pc:spChg chg="add del">
          <ac:chgData name="Shivani Pitla" userId="6b16e3072c194bb1" providerId="LiveId" clId="{84F01ECD-2024-4C93-BE54-030170344913}" dt="2023-05-05T02:05:26.226" v="2569" actId="26606"/>
          <ac:spMkLst>
            <pc:docMk/>
            <pc:sldMk cId="3251462931" sldId="263"/>
            <ac:spMk id="27" creationId="{61293230-B0F6-45B1-96D1-13D18E242995}"/>
          </ac:spMkLst>
        </pc:spChg>
        <pc:spChg chg="add del">
          <ac:chgData name="Shivani Pitla" userId="6b16e3072c194bb1" providerId="LiveId" clId="{84F01ECD-2024-4C93-BE54-030170344913}" dt="2023-05-05T02:05:26.226" v="2569" actId="26606"/>
          <ac:spMkLst>
            <pc:docMk/>
            <pc:sldMk cId="3251462931" sldId="263"/>
            <ac:spMk id="29" creationId="{627FF48C-AF46-4D52-998F-ED0BDDEEF2E1}"/>
          </ac:spMkLst>
        </pc:spChg>
        <pc:spChg chg="add del">
          <ac:chgData name="Shivani Pitla" userId="6b16e3072c194bb1" providerId="LiveId" clId="{84F01ECD-2024-4C93-BE54-030170344913}" dt="2023-05-05T02:05:29.567" v="2571" actId="26606"/>
          <ac:spMkLst>
            <pc:docMk/>
            <pc:sldMk cId="3251462931" sldId="263"/>
            <ac:spMk id="31" creationId="{69D47016-023F-44BD-981C-50E7A10A6609}"/>
          </ac:spMkLst>
        </pc:spChg>
        <pc:spChg chg="add del">
          <ac:chgData name="Shivani Pitla" userId="6b16e3072c194bb1" providerId="LiveId" clId="{84F01ECD-2024-4C93-BE54-030170344913}" dt="2023-05-05T02:05:29.567" v="2571" actId="26606"/>
          <ac:spMkLst>
            <pc:docMk/>
            <pc:sldMk cId="3251462931" sldId="263"/>
            <ac:spMk id="32" creationId="{6D8B37B0-0682-433E-BC8D-498C04ABD9A7}"/>
          </ac:spMkLst>
        </pc:spChg>
        <pc:spChg chg="add del">
          <ac:chgData name="Shivani Pitla" userId="6b16e3072c194bb1" providerId="LiveId" clId="{84F01ECD-2024-4C93-BE54-030170344913}" dt="2023-05-05T02:05:46.504" v="2575" actId="26606"/>
          <ac:spMkLst>
            <pc:docMk/>
            <pc:sldMk cId="3251462931" sldId="263"/>
            <ac:spMk id="33" creationId="{A6604B49-AD5C-4590-B051-06C8222ECD99}"/>
          </ac:spMkLst>
        </pc:spChg>
        <pc:spChg chg="add del">
          <ac:chgData name="Shivani Pitla" userId="6b16e3072c194bb1" providerId="LiveId" clId="{84F01ECD-2024-4C93-BE54-030170344913}" dt="2023-05-05T02:05:46.504" v="2575" actId="26606"/>
          <ac:spMkLst>
            <pc:docMk/>
            <pc:sldMk cId="3251462931" sldId="263"/>
            <ac:spMk id="34" creationId="{EEEEAA75-AA19-426C-A43C-35F6F9119B8D}"/>
          </ac:spMkLst>
        </pc:spChg>
        <pc:spChg chg="add del">
          <ac:chgData name="Shivani Pitla" userId="6b16e3072c194bb1" providerId="LiveId" clId="{84F01ECD-2024-4C93-BE54-030170344913}" dt="2023-05-05T02:05:46.504" v="2575" actId="26606"/>
          <ac:spMkLst>
            <pc:docMk/>
            <pc:sldMk cId="3251462931" sldId="263"/>
            <ac:spMk id="35" creationId="{0BB19363-8354-4E75-A15C-A08F755171F6}"/>
          </ac:spMkLst>
        </pc:spChg>
        <pc:spChg chg="add del">
          <ac:chgData name="Shivani Pitla" userId="6b16e3072c194bb1" providerId="LiveId" clId="{84F01ECD-2024-4C93-BE54-030170344913}" dt="2023-05-05T02:05:46.504" v="2575" actId="26606"/>
          <ac:spMkLst>
            <pc:docMk/>
            <pc:sldMk cId="3251462931" sldId="263"/>
            <ac:spMk id="36" creationId="{90464369-70FA-42AF-948F-80664CA7BFE5}"/>
          </ac:spMkLst>
        </pc:spChg>
        <pc:spChg chg="add del">
          <ac:chgData name="Shivani Pitla" userId="6b16e3072c194bb1" providerId="LiveId" clId="{84F01ECD-2024-4C93-BE54-030170344913}" dt="2023-05-05T02:05:46.504" v="2575" actId="26606"/>
          <ac:spMkLst>
            <pc:docMk/>
            <pc:sldMk cId="3251462931" sldId="263"/>
            <ac:spMk id="37" creationId="{A648176E-454C-437C-B0FC-9B82FCF32B24}"/>
          </ac:spMkLst>
        </pc:spChg>
        <pc:spChg chg="add del">
          <ac:chgData name="Shivani Pitla" userId="6b16e3072c194bb1" providerId="LiveId" clId="{84F01ECD-2024-4C93-BE54-030170344913}" dt="2023-05-05T02:05:46.504" v="2575" actId="26606"/>
          <ac:spMkLst>
            <pc:docMk/>
            <pc:sldMk cId="3251462931" sldId="263"/>
            <ac:spMk id="38" creationId="{CC552A98-EF7D-4D42-AB69-066B786AB55B}"/>
          </ac:spMkLst>
        </pc:spChg>
        <pc:spChg chg="add del">
          <ac:chgData name="Shivani Pitla" userId="6b16e3072c194bb1" providerId="LiveId" clId="{84F01ECD-2024-4C93-BE54-030170344913}" dt="2023-05-05T02:05:53" v="2577" actId="26606"/>
          <ac:spMkLst>
            <pc:docMk/>
            <pc:sldMk cId="3251462931" sldId="263"/>
            <ac:spMk id="43" creationId="{352BEC0E-22F8-46D0-9632-375DB541B06C}"/>
          </ac:spMkLst>
        </pc:spChg>
        <pc:spChg chg="add del">
          <ac:chgData name="Shivani Pitla" userId="6b16e3072c194bb1" providerId="LiveId" clId="{84F01ECD-2024-4C93-BE54-030170344913}" dt="2023-05-05T02:05:53" v="2577" actId="26606"/>
          <ac:spMkLst>
            <pc:docMk/>
            <pc:sldMk cId="3251462931" sldId="263"/>
            <ac:spMk id="45" creationId="{3FCFB1DE-0B7E-48CC-BA90-B2AB0889F9D6}"/>
          </ac:spMkLst>
        </pc:spChg>
        <pc:spChg chg="add">
          <ac:chgData name="Shivani Pitla" userId="6b16e3072c194bb1" providerId="LiveId" clId="{84F01ECD-2024-4C93-BE54-030170344913}" dt="2023-05-05T02:05:53" v="2577" actId="26606"/>
          <ac:spMkLst>
            <pc:docMk/>
            <pc:sldMk cId="3251462931" sldId="263"/>
            <ac:spMk id="50" creationId="{149FB5C3-7336-4FE0-A30C-CC0A3646D499}"/>
          </ac:spMkLst>
        </pc:spChg>
        <pc:spChg chg="add">
          <ac:chgData name="Shivani Pitla" userId="6b16e3072c194bb1" providerId="LiveId" clId="{84F01ECD-2024-4C93-BE54-030170344913}" dt="2023-05-05T02:05:53" v="2577" actId="26606"/>
          <ac:spMkLst>
            <pc:docMk/>
            <pc:sldMk cId="3251462931" sldId="263"/>
            <ac:spMk id="56" creationId="{0DA909B4-15FF-46A6-8A7F-7AEF977FE9ED}"/>
          </ac:spMkLst>
        </pc:spChg>
        <pc:spChg chg="add">
          <ac:chgData name="Shivani Pitla" userId="6b16e3072c194bb1" providerId="LiveId" clId="{84F01ECD-2024-4C93-BE54-030170344913}" dt="2023-05-05T02:05:53" v="2577" actId="26606"/>
          <ac:spMkLst>
            <pc:docMk/>
            <pc:sldMk cId="3251462931" sldId="263"/>
            <ac:spMk id="58" creationId="{1382A32C-5B0C-4B1C-A074-76C6DBCC9F87}"/>
          </ac:spMkLst>
        </pc:spChg>
        <pc:grpChg chg="add del">
          <ac:chgData name="Shivani Pitla" userId="6b16e3072c194bb1" providerId="LiveId" clId="{84F01ECD-2024-4C93-BE54-030170344913}" dt="2023-05-05T02:05:29.582" v="2572" actId="26606"/>
          <ac:grpSpMkLst>
            <pc:docMk/>
            <pc:sldMk cId="3251462931" sldId="263"/>
            <ac:grpSpMk id="12" creationId="{1DE889C7-FAD6-4397-98E2-05D503484459}"/>
          </ac:grpSpMkLst>
        </pc:grpChg>
        <pc:grpChg chg="add">
          <ac:chgData name="Shivani Pitla" userId="6b16e3072c194bb1" providerId="LiveId" clId="{84F01ECD-2024-4C93-BE54-030170344913}" dt="2023-05-05T02:05:53" v="2577" actId="26606"/>
          <ac:grpSpMkLst>
            <pc:docMk/>
            <pc:sldMk cId="3251462931" sldId="263"/>
            <ac:grpSpMk id="52" creationId="{19A6B5CE-CB1D-48EE-8B43-E952235C8371}"/>
          </ac:grpSpMkLst>
        </pc:grpChg>
        <pc:picChg chg="add mod ord">
          <ac:chgData name="Shivani Pitla" userId="6b16e3072c194bb1" providerId="LiveId" clId="{84F01ECD-2024-4C93-BE54-030170344913}" dt="2023-05-05T02:06:25.918" v="2592" actId="14100"/>
          <ac:picMkLst>
            <pc:docMk/>
            <pc:sldMk cId="3251462931" sldId="263"/>
            <ac:picMk id="4" creationId="{F66F5AD5-C70A-4F7D-62C4-6E45A052141A}"/>
          </ac:picMkLst>
        </pc:picChg>
        <pc:picChg chg="add mod ord">
          <ac:chgData name="Shivani Pitla" userId="6b16e3072c194bb1" providerId="LiveId" clId="{84F01ECD-2024-4C93-BE54-030170344913}" dt="2023-05-05T02:06:20.638" v="2591" actId="14100"/>
          <ac:picMkLst>
            <pc:docMk/>
            <pc:sldMk cId="3251462931" sldId="263"/>
            <ac:picMk id="5" creationId="{8E5A3EED-F768-0F8B-C9B1-CE02B902AC3B}"/>
          </ac:picMkLst>
        </pc:picChg>
      </pc:sldChg>
      <pc:sldChg chg="addSp delSp modSp new mod setBg delDesignElem chgLayout">
        <pc:chgData name="Shivani Pitla" userId="6b16e3072c194bb1" providerId="LiveId" clId="{84F01ECD-2024-4C93-BE54-030170344913}" dt="2023-05-05T02:08:31.950" v="2636" actId="20577"/>
        <pc:sldMkLst>
          <pc:docMk/>
          <pc:sldMk cId="49812732" sldId="264"/>
        </pc:sldMkLst>
        <pc:spChg chg="mod ord">
          <ac:chgData name="Shivani Pitla" userId="6b16e3072c194bb1" providerId="LiveId" clId="{84F01ECD-2024-4C93-BE54-030170344913}" dt="2023-05-05T02:08:05.575" v="2631" actId="404"/>
          <ac:spMkLst>
            <pc:docMk/>
            <pc:sldMk cId="49812732" sldId="264"/>
            <ac:spMk id="2" creationId="{74A9A33D-5A85-46CD-0641-404EA9CF04D5}"/>
          </ac:spMkLst>
        </pc:spChg>
        <pc:spChg chg="mod ord">
          <ac:chgData name="Shivani Pitla" userId="6b16e3072c194bb1" providerId="LiveId" clId="{84F01ECD-2024-4C93-BE54-030170344913}" dt="2023-05-05T02:08:31.950" v="2636" actId="20577"/>
          <ac:spMkLst>
            <pc:docMk/>
            <pc:sldMk cId="49812732" sldId="264"/>
            <ac:spMk id="3" creationId="{B9322F4B-96F7-50AD-4712-74C6D768E901}"/>
          </ac:spMkLst>
        </pc:spChg>
        <pc:spChg chg="add">
          <ac:chgData name="Shivani Pitla" userId="6b16e3072c194bb1" providerId="LiveId" clId="{84F01ECD-2024-4C93-BE54-030170344913}" dt="2023-05-05T02:07:10.569" v="2601" actId="26606"/>
          <ac:spMkLst>
            <pc:docMk/>
            <pc:sldMk cId="49812732" sldId="264"/>
            <ac:spMk id="7" creationId="{922F19F4-FE70-43DC-856F-2CE5F521DC48}"/>
          </ac:spMkLst>
        </pc:spChg>
        <pc:spChg chg="add del">
          <ac:chgData name="Shivani Pitla" userId="6b16e3072c194bb1" providerId="LiveId" clId="{84F01ECD-2024-4C93-BE54-030170344913}" dt="2023-05-05T00:25:08.657" v="762" actId="26606"/>
          <ac:spMkLst>
            <pc:docMk/>
            <pc:sldMk cId="49812732" sldId="264"/>
            <ac:spMk id="10" creationId="{61293230-B0F6-45B1-96D1-13D18E242995}"/>
          </ac:spMkLst>
        </pc:spChg>
        <pc:spChg chg="add">
          <ac:chgData name="Shivani Pitla" userId="6b16e3072c194bb1" providerId="LiveId" clId="{84F01ECD-2024-4C93-BE54-030170344913}" dt="2023-05-05T02:07:10.569" v="2601" actId="26606"/>
          <ac:spMkLst>
            <pc:docMk/>
            <pc:sldMk cId="49812732" sldId="264"/>
            <ac:spMk id="11" creationId="{D5B0017B-2ECA-49AF-B397-DC140825DF8D}"/>
          </ac:spMkLst>
        </pc:spChg>
        <pc:spChg chg="add del">
          <ac:chgData name="Shivani Pitla" userId="6b16e3072c194bb1" providerId="LiveId" clId="{84F01ECD-2024-4C93-BE54-030170344913}" dt="2023-05-05T00:25:08.657" v="762" actId="26606"/>
          <ac:spMkLst>
            <pc:docMk/>
            <pc:sldMk cId="49812732" sldId="264"/>
            <ac:spMk id="12" creationId="{2B573B51-C170-49C0-A3D9-8D99730C45AE}"/>
          </ac:spMkLst>
        </pc:spChg>
        <pc:spChg chg="add del">
          <ac:chgData name="Shivani Pitla" userId="6b16e3072c194bb1" providerId="LiveId" clId="{84F01ECD-2024-4C93-BE54-030170344913}" dt="2023-05-05T00:25:08.657" v="762" actId="26606"/>
          <ac:spMkLst>
            <pc:docMk/>
            <pc:sldMk cId="49812732" sldId="264"/>
            <ac:spMk id="14" creationId="{CC7BCC73-A901-44EB-B0E7-879E19267A6A}"/>
          </ac:spMkLst>
        </pc:spChg>
        <pc:spChg chg="add del">
          <ac:chgData name="Shivani Pitla" userId="6b16e3072c194bb1" providerId="LiveId" clId="{84F01ECD-2024-4C93-BE54-030170344913}" dt="2023-05-05T01:46:19.111" v="2212"/>
          <ac:spMkLst>
            <pc:docMk/>
            <pc:sldMk cId="49812732" sldId="264"/>
            <ac:spMk id="16" creationId="{61293230-B0F6-45B1-96D1-13D18E242995}"/>
          </ac:spMkLst>
        </pc:spChg>
        <pc:spChg chg="add del">
          <ac:chgData name="Shivani Pitla" userId="6b16e3072c194bb1" providerId="LiveId" clId="{84F01ECD-2024-4C93-BE54-030170344913}" dt="2023-05-05T01:46:19.111" v="2212"/>
          <ac:spMkLst>
            <pc:docMk/>
            <pc:sldMk cId="49812732" sldId="264"/>
            <ac:spMk id="17" creationId="{627FF48C-AF46-4D52-998F-ED0BDDEEF2E1}"/>
          </ac:spMkLst>
        </pc:spChg>
        <pc:spChg chg="add">
          <ac:chgData name="Shivani Pitla" userId="6b16e3072c194bb1" providerId="LiveId" clId="{84F01ECD-2024-4C93-BE54-030170344913}" dt="2023-05-05T02:07:10.569" v="2601" actId="26606"/>
          <ac:spMkLst>
            <pc:docMk/>
            <pc:sldMk cId="49812732" sldId="264"/>
            <ac:spMk id="19" creationId="{395ECC94-3D5E-46A7-A7A1-DE807E1563B4}"/>
          </ac:spMkLst>
        </pc:spChg>
        <pc:spChg chg="add">
          <ac:chgData name="Shivani Pitla" userId="6b16e3072c194bb1" providerId="LiveId" clId="{84F01ECD-2024-4C93-BE54-030170344913}" dt="2023-05-05T02:07:10.569" v="2601" actId="26606"/>
          <ac:spMkLst>
            <pc:docMk/>
            <pc:sldMk cId="49812732" sldId="264"/>
            <ac:spMk id="21" creationId="{7E549738-9961-462D-81B7-4A7A44691102}"/>
          </ac:spMkLst>
        </pc:spChg>
        <pc:grpChg chg="add">
          <ac:chgData name="Shivani Pitla" userId="6b16e3072c194bb1" providerId="LiveId" clId="{84F01ECD-2024-4C93-BE54-030170344913}" dt="2023-05-05T02:07:10.569" v="2601" actId="26606"/>
          <ac:grpSpMkLst>
            <pc:docMk/>
            <pc:sldMk cId="49812732" sldId="264"/>
            <ac:grpSpMk id="8" creationId="{AE1C45F0-260A-458C-96ED-C1F6D2151219}"/>
          </ac:grpSpMkLst>
        </pc:grpChg>
        <pc:picChg chg="add mod ord">
          <ac:chgData name="Shivani Pitla" userId="6b16e3072c194bb1" providerId="LiveId" clId="{84F01ECD-2024-4C93-BE54-030170344913}" dt="2023-05-05T02:07:13.868" v="2602" actId="1076"/>
          <ac:picMkLst>
            <pc:docMk/>
            <pc:sldMk cId="49812732" sldId="264"/>
            <ac:picMk id="4" creationId="{CE8E87BF-385B-95BC-42E0-A9DE92EB4571}"/>
          </ac:picMkLst>
        </pc:picChg>
        <pc:picChg chg="add del mod">
          <ac:chgData name="Shivani Pitla" userId="6b16e3072c194bb1" providerId="LiveId" clId="{84F01ECD-2024-4C93-BE54-030170344913}" dt="2023-05-05T02:07:20.584" v="2604" actId="21"/>
          <ac:picMkLst>
            <pc:docMk/>
            <pc:sldMk cId="49812732" sldId="264"/>
            <ac:picMk id="5" creationId="{488C6CD5-1B09-76D7-C4FE-A104F15513F1}"/>
          </ac:picMkLst>
        </pc:picChg>
        <pc:picChg chg="add mod">
          <ac:chgData name="Shivani Pitla" userId="6b16e3072c194bb1" providerId="LiveId" clId="{84F01ECD-2024-4C93-BE54-030170344913}" dt="2023-05-05T02:07:28.053" v="2607" actId="1076"/>
          <ac:picMkLst>
            <pc:docMk/>
            <pc:sldMk cId="49812732" sldId="264"/>
            <ac:picMk id="6" creationId="{287A51DE-E630-FAB7-339E-C7BF7143B4E3}"/>
          </ac:picMkLst>
        </pc:picChg>
        <pc:cxnChg chg="add">
          <ac:chgData name="Shivani Pitla" userId="6b16e3072c194bb1" providerId="LiveId" clId="{84F01ECD-2024-4C93-BE54-030170344913}" dt="2023-05-05T02:07:10.569" v="2601" actId="26606"/>
          <ac:cxnSpMkLst>
            <pc:docMk/>
            <pc:sldMk cId="49812732" sldId="264"/>
            <ac:cxnSpMk id="23" creationId="{6CF1BAF6-AD41-4082-B212-8A1F9A2E8779}"/>
          </ac:cxnSpMkLst>
        </pc:cxnChg>
      </pc:sldChg>
      <pc:sldChg chg="addSp modSp new mod setBg">
        <pc:chgData name="Shivani Pitla" userId="6b16e3072c194bb1" providerId="LiveId" clId="{84F01ECD-2024-4C93-BE54-030170344913}" dt="2023-05-05T02:09:38.968" v="2643" actId="404"/>
        <pc:sldMkLst>
          <pc:docMk/>
          <pc:sldMk cId="2612098192" sldId="265"/>
        </pc:sldMkLst>
        <pc:spChg chg="mod">
          <ac:chgData name="Shivani Pitla" userId="6b16e3072c194bb1" providerId="LiveId" clId="{84F01ECD-2024-4C93-BE54-030170344913}" dt="2023-05-05T02:09:28.846" v="2640" actId="113"/>
          <ac:spMkLst>
            <pc:docMk/>
            <pc:sldMk cId="2612098192" sldId="265"/>
            <ac:spMk id="2" creationId="{373E5648-438E-E7DA-3EAD-34F77DDF8469}"/>
          </ac:spMkLst>
        </pc:spChg>
        <pc:spChg chg="mod">
          <ac:chgData name="Shivani Pitla" userId="6b16e3072c194bb1" providerId="LiveId" clId="{84F01ECD-2024-4C93-BE54-030170344913}" dt="2023-05-05T02:09:38.968" v="2643" actId="404"/>
          <ac:spMkLst>
            <pc:docMk/>
            <pc:sldMk cId="2612098192" sldId="265"/>
            <ac:spMk id="3" creationId="{6599B19B-FA1C-4F35-95E9-D280EB28E850}"/>
          </ac:spMkLst>
        </pc:spChg>
        <pc:spChg chg="add">
          <ac:chgData name="Shivani Pitla" userId="6b16e3072c194bb1" providerId="LiveId" clId="{84F01ECD-2024-4C93-BE54-030170344913}" dt="2023-05-05T02:09:19.107" v="2637" actId="26606"/>
          <ac:spMkLst>
            <pc:docMk/>
            <pc:sldMk cId="2612098192" sldId="265"/>
            <ac:spMk id="8" creationId="{100EDD19-6802-4EC3-95CE-CFFAB042CFD6}"/>
          </ac:spMkLst>
        </pc:spChg>
        <pc:spChg chg="add">
          <ac:chgData name="Shivani Pitla" userId="6b16e3072c194bb1" providerId="LiveId" clId="{84F01ECD-2024-4C93-BE54-030170344913}" dt="2023-05-05T02:09:19.107" v="2637" actId="26606"/>
          <ac:spMkLst>
            <pc:docMk/>
            <pc:sldMk cId="2612098192" sldId="265"/>
            <ac:spMk id="10" creationId="{DB17E863-922E-4C26-BD64-E8FD41D28661}"/>
          </ac:spMkLst>
        </pc:spChg>
      </pc:sldChg>
      <pc:sldChg chg="addSp delSp modSp new mod setBg">
        <pc:chgData name="Shivani Pitla" userId="6b16e3072c194bb1" providerId="LiveId" clId="{84F01ECD-2024-4C93-BE54-030170344913}" dt="2023-05-05T02:11:26.726" v="2667" actId="123"/>
        <pc:sldMkLst>
          <pc:docMk/>
          <pc:sldMk cId="3518470423" sldId="266"/>
        </pc:sldMkLst>
        <pc:spChg chg="mod">
          <ac:chgData name="Shivani Pitla" userId="6b16e3072c194bb1" providerId="LiveId" clId="{84F01ECD-2024-4C93-BE54-030170344913}" dt="2023-05-05T02:10:25.772" v="2650" actId="404"/>
          <ac:spMkLst>
            <pc:docMk/>
            <pc:sldMk cId="3518470423" sldId="266"/>
            <ac:spMk id="2" creationId="{88AE03E2-E0F9-0D6E-2920-E9847DE31547}"/>
          </ac:spMkLst>
        </pc:spChg>
        <pc:spChg chg="mod">
          <ac:chgData name="Shivani Pitla" userId="6b16e3072c194bb1" providerId="LiveId" clId="{84F01ECD-2024-4C93-BE54-030170344913}" dt="2023-05-05T02:11:26.726" v="2667" actId="123"/>
          <ac:spMkLst>
            <pc:docMk/>
            <pc:sldMk cId="3518470423" sldId="266"/>
            <ac:spMk id="3" creationId="{F97E1ECD-6CDB-35B6-827D-C35812D243B2}"/>
          </ac:spMkLst>
        </pc:spChg>
        <pc:spChg chg="add">
          <ac:chgData name="Shivani Pitla" userId="6b16e3072c194bb1" providerId="LiveId" clId="{84F01ECD-2024-4C93-BE54-030170344913}" dt="2023-05-05T02:10:06.929" v="2646" actId="26606"/>
          <ac:spMkLst>
            <pc:docMk/>
            <pc:sldMk cId="3518470423" sldId="266"/>
            <ac:spMk id="7" creationId="{352BEC0E-22F8-46D0-9632-375DB541B06C}"/>
          </ac:spMkLst>
        </pc:spChg>
        <pc:spChg chg="add">
          <ac:chgData name="Shivani Pitla" userId="6b16e3072c194bb1" providerId="LiveId" clId="{84F01ECD-2024-4C93-BE54-030170344913}" dt="2023-05-05T02:10:06.929" v="2646" actId="26606"/>
          <ac:spMkLst>
            <pc:docMk/>
            <pc:sldMk cId="3518470423" sldId="266"/>
            <ac:spMk id="8" creationId="{3FCFB1DE-0B7E-48CC-BA90-B2AB0889F9D6}"/>
          </ac:spMkLst>
        </pc:spChg>
        <pc:spChg chg="add del">
          <ac:chgData name="Shivani Pitla" userId="6b16e3072c194bb1" providerId="LiveId" clId="{84F01ECD-2024-4C93-BE54-030170344913}" dt="2023-05-05T02:10:04.772" v="2645" actId="26606"/>
          <ac:spMkLst>
            <pc:docMk/>
            <pc:sldMk cId="3518470423" sldId="266"/>
            <ac:spMk id="10" creationId="{352BEC0E-22F8-46D0-9632-375DB541B06C}"/>
          </ac:spMkLst>
        </pc:spChg>
        <pc:spChg chg="add del">
          <ac:chgData name="Shivani Pitla" userId="6b16e3072c194bb1" providerId="LiveId" clId="{84F01ECD-2024-4C93-BE54-030170344913}" dt="2023-05-05T02:10:04.772" v="2645" actId="26606"/>
          <ac:spMkLst>
            <pc:docMk/>
            <pc:sldMk cId="3518470423" sldId="266"/>
            <ac:spMk id="12" creationId="{3FCFB1DE-0B7E-48CC-BA90-B2AB0889F9D6}"/>
          </ac:spMkLst>
        </pc:spChg>
        <pc:picChg chg="add mod">
          <ac:chgData name="Shivani Pitla" userId="6b16e3072c194bb1" providerId="LiveId" clId="{84F01ECD-2024-4C93-BE54-030170344913}" dt="2023-05-05T02:10:56.525" v="2656" actId="14100"/>
          <ac:picMkLst>
            <pc:docMk/>
            <pc:sldMk cId="3518470423" sldId="266"/>
            <ac:picMk id="4" creationId="{2ADA7266-E4AE-0B80-3B29-B585478406ED}"/>
          </ac:picMkLst>
        </pc:picChg>
        <pc:picChg chg="add mod">
          <ac:chgData name="Shivani Pitla" userId="6b16e3072c194bb1" providerId="LiveId" clId="{84F01ECD-2024-4C93-BE54-030170344913}" dt="2023-05-05T02:11:08.350" v="2661" actId="14100"/>
          <ac:picMkLst>
            <pc:docMk/>
            <pc:sldMk cId="3518470423" sldId="266"/>
            <ac:picMk id="5" creationId="{8230A8F9-32E2-4531-22C3-7DB05BB5B42A}"/>
          </ac:picMkLst>
        </pc:picChg>
      </pc:sldChg>
      <pc:sldChg chg="addSp delSp modSp new mod setBg delDesignElem">
        <pc:chgData name="Shivani Pitla" userId="6b16e3072c194bb1" providerId="LiveId" clId="{84F01ECD-2024-4C93-BE54-030170344913}" dt="2023-05-05T02:14:00.823" v="2705" actId="207"/>
        <pc:sldMkLst>
          <pc:docMk/>
          <pc:sldMk cId="2031251159" sldId="267"/>
        </pc:sldMkLst>
        <pc:spChg chg="mod">
          <ac:chgData name="Shivani Pitla" userId="6b16e3072c194bb1" providerId="LiveId" clId="{84F01ECD-2024-4C93-BE54-030170344913}" dt="2023-05-05T02:14:00.823" v="2705" actId="207"/>
          <ac:spMkLst>
            <pc:docMk/>
            <pc:sldMk cId="2031251159" sldId="267"/>
            <ac:spMk id="2" creationId="{F6CCC679-2D87-B8EF-9AF0-67EA271EDB8B}"/>
          </ac:spMkLst>
        </pc:spChg>
        <pc:spChg chg="mod ord">
          <ac:chgData name="Shivani Pitla" userId="6b16e3072c194bb1" providerId="LiveId" clId="{84F01ECD-2024-4C93-BE54-030170344913}" dt="2023-05-05T02:13:53.240" v="2704" actId="403"/>
          <ac:spMkLst>
            <pc:docMk/>
            <pc:sldMk cId="2031251159" sldId="267"/>
            <ac:spMk id="3" creationId="{FCA6ACD8-CB5C-B055-BD14-E265E17807BC}"/>
          </ac:spMkLst>
        </pc:spChg>
        <pc:spChg chg="add del">
          <ac:chgData name="Shivani Pitla" userId="6b16e3072c194bb1" providerId="LiveId" clId="{84F01ECD-2024-4C93-BE54-030170344913}" dt="2023-05-05T02:11:56.335" v="2669" actId="26606"/>
          <ac:spMkLst>
            <pc:docMk/>
            <pc:sldMk cId="2031251159" sldId="267"/>
            <ac:spMk id="9" creationId="{0550F5B9-399F-4FAD-AE6C-ED65F9A43A74}"/>
          </ac:spMkLst>
        </pc:spChg>
        <pc:spChg chg="add del">
          <ac:chgData name="Shivani Pitla" userId="6b16e3072c194bb1" providerId="LiveId" clId="{84F01ECD-2024-4C93-BE54-030170344913}" dt="2023-05-05T02:11:56.335" v="2669" actId="26606"/>
          <ac:spMkLst>
            <pc:docMk/>
            <pc:sldMk cId="2031251159" sldId="267"/>
            <ac:spMk id="10" creationId="{C062E60F-5CD4-4268-8359-8076634680E5}"/>
          </ac:spMkLst>
        </pc:spChg>
        <pc:spChg chg="add del">
          <ac:chgData name="Shivani Pitla" userId="6b16e3072c194bb1" providerId="LiveId" clId="{84F01ECD-2024-4C93-BE54-030170344913}" dt="2023-05-05T02:11:56.335" v="2669" actId="26606"/>
          <ac:spMkLst>
            <pc:docMk/>
            <pc:sldMk cId="2031251159" sldId="267"/>
            <ac:spMk id="11" creationId="{BB341EC3-1810-4D33-BA3F-E2D0AA0ECFB6}"/>
          </ac:spMkLst>
        </pc:spChg>
        <pc:spChg chg="add del">
          <ac:chgData name="Shivani Pitla" userId="6b16e3072c194bb1" providerId="LiveId" clId="{84F01ECD-2024-4C93-BE54-030170344913}" dt="2023-05-05T00:43:33.313" v="866" actId="26606"/>
          <ac:spMkLst>
            <pc:docMk/>
            <pc:sldMk cId="2031251159" sldId="267"/>
            <ac:spMk id="12" creationId="{61293230-B0F6-45B1-96D1-13D18E242995}"/>
          </ac:spMkLst>
        </pc:spChg>
        <pc:spChg chg="add del">
          <ac:chgData name="Shivani Pitla" userId="6b16e3072c194bb1" providerId="LiveId" clId="{84F01ECD-2024-4C93-BE54-030170344913}" dt="2023-05-05T02:11:56.335" v="2669" actId="26606"/>
          <ac:spMkLst>
            <pc:docMk/>
            <pc:sldMk cId="2031251159" sldId="267"/>
            <ac:spMk id="13" creationId="{10127CDE-2B99-47A8-BB3C-7D17519105E0}"/>
          </ac:spMkLst>
        </pc:spChg>
        <pc:spChg chg="add del">
          <ac:chgData name="Shivani Pitla" userId="6b16e3072c194bb1" providerId="LiveId" clId="{84F01ECD-2024-4C93-BE54-030170344913}" dt="2023-05-05T00:43:33.313" v="866" actId="26606"/>
          <ac:spMkLst>
            <pc:docMk/>
            <pc:sldMk cId="2031251159" sldId="267"/>
            <ac:spMk id="14" creationId="{DB74BAD7-F0FC-4719-A31F-1ABDB62116DA}"/>
          </ac:spMkLst>
        </pc:spChg>
        <pc:spChg chg="add">
          <ac:chgData name="Shivani Pitla" userId="6b16e3072c194bb1" providerId="LiveId" clId="{84F01ECD-2024-4C93-BE54-030170344913}" dt="2023-05-05T02:11:56.351" v="2670" actId="26606"/>
          <ac:spMkLst>
            <pc:docMk/>
            <pc:sldMk cId="2031251159" sldId="267"/>
            <ac:spMk id="15" creationId="{D75A5B51-0925-4835-8511-A0DD17EAA97C}"/>
          </ac:spMkLst>
        </pc:spChg>
        <pc:spChg chg="add del">
          <ac:chgData name="Shivani Pitla" userId="6b16e3072c194bb1" providerId="LiveId" clId="{84F01ECD-2024-4C93-BE54-030170344913}" dt="2023-05-05T00:43:46.085" v="868" actId="26606"/>
          <ac:spMkLst>
            <pc:docMk/>
            <pc:sldMk cId="2031251159" sldId="267"/>
            <ac:spMk id="16" creationId="{2387511B-F6E1-4929-AC90-94FB8B6B0F41}"/>
          </ac:spMkLst>
        </pc:spChg>
        <pc:spChg chg="add del">
          <ac:chgData name="Shivani Pitla" userId="6b16e3072c194bb1" providerId="LiveId" clId="{84F01ECD-2024-4C93-BE54-030170344913}" dt="2023-05-05T00:43:46.085" v="868" actId="26606"/>
          <ac:spMkLst>
            <pc:docMk/>
            <pc:sldMk cId="2031251159" sldId="267"/>
            <ac:spMk id="17" creationId="{4C2AC11E-3162-4990-A36E-92B07ECF16C2}"/>
          </ac:spMkLst>
        </pc:spChg>
        <pc:spChg chg="add del">
          <ac:chgData name="Shivani Pitla" userId="6b16e3072c194bb1" providerId="LiveId" clId="{84F01ECD-2024-4C93-BE54-030170344913}" dt="2023-05-05T00:43:46.085" v="868" actId="26606"/>
          <ac:spMkLst>
            <pc:docMk/>
            <pc:sldMk cId="2031251159" sldId="267"/>
            <ac:spMk id="18" creationId="{AA58F78C-27AB-465F-AA33-15E08AF267F9}"/>
          </ac:spMkLst>
        </pc:spChg>
        <pc:spChg chg="add del">
          <ac:chgData name="Shivani Pitla" userId="6b16e3072c194bb1" providerId="LiveId" clId="{84F01ECD-2024-4C93-BE54-030170344913}" dt="2023-05-05T00:43:46.085" v="868" actId="26606"/>
          <ac:spMkLst>
            <pc:docMk/>
            <pc:sldMk cId="2031251159" sldId="267"/>
            <ac:spMk id="19" creationId="{9073D962-D3D2-4A72-8593-65C213CBFFC3}"/>
          </ac:spMkLst>
        </pc:spChg>
        <pc:spChg chg="add">
          <ac:chgData name="Shivani Pitla" userId="6b16e3072c194bb1" providerId="LiveId" clId="{84F01ECD-2024-4C93-BE54-030170344913}" dt="2023-05-05T02:11:56.351" v="2670" actId="26606"/>
          <ac:spMkLst>
            <pc:docMk/>
            <pc:sldMk cId="2031251159" sldId="267"/>
            <ac:spMk id="20" creationId="{5CDFD20D-8E4F-4E3A-AF87-93F23E0DBFB3}"/>
          </ac:spMkLst>
        </pc:spChg>
        <pc:spChg chg="add del">
          <ac:chgData name="Shivani Pitla" userId="6b16e3072c194bb1" providerId="LiveId" clId="{84F01ECD-2024-4C93-BE54-030170344913}" dt="2023-05-05T00:44:45.478" v="873" actId="26606"/>
          <ac:spMkLst>
            <pc:docMk/>
            <pc:sldMk cId="2031251159" sldId="267"/>
            <ac:spMk id="21" creationId="{26469B27-0875-4891-8EA7-C223CCDF56BA}"/>
          </ac:spMkLst>
        </pc:spChg>
        <pc:spChg chg="add del">
          <ac:chgData name="Shivani Pitla" userId="6b16e3072c194bb1" providerId="LiveId" clId="{84F01ECD-2024-4C93-BE54-030170344913}" dt="2023-05-05T00:44:45.478" v="873" actId="26606"/>
          <ac:spMkLst>
            <pc:docMk/>
            <pc:sldMk cId="2031251159" sldId="267"/>
            <ac:spMk id="22" creationId="{6DF9758E-84A8-4D80-8A81-38FBBC53210A}"/>
          </ac:spMkLst>
        </pc:spChg>
        <pc:spChg chg="add del">
          <ac:chgData name="Shivani Pitla" userId="6b16e3072c194bb1" providerId="LiveId" clId="{84F01ECD-2024-4C93-BE54-030170344913}" dt="2023-05-05T00:44:45.478" v="873" actId="26606"/>
          <ac:spMkLst>
            <pc:docMk/>
            <pc:sldMk cId="2031251159" sldId="267"/>
            <ac:spMk id="23" creationId="{1EDD79FD-67E5-4110-AF93-F52011F8CC0F}"/>
          </ac:spMkLst>
        </pc:spChg>
        <pc:spChg chg="add del">
          <ac:chgData name="Shivani Pitla" userId="6b16e3072c194bb1" providerId="LiveId" clId="{84F01ECD-2024-4C93-BE54-030170344913}" dt="2023-05-05T00:44:45.478" v="873" actId="26606"/>
          <ac:spMkLst>
            <pc:docMk/>
            <pc:sldMk cId="2031251159" sldId="267"/>
            <ac:spMk id="24" creationId="{27BC8104-FC8A-47CA-B1D7-85D302DC1156}"/>
          </ac:spMkLst>
        </pc:spChg>
        <pc:spChg chg="add del">
          <ac:chgData name="Shivani Pitla" userId="6b16e3072c194bb1" providerId="LiveId" clId="{84F01ECD-2024-4C93-BE54-030170344913}" dt="2023-05-05T00:45:23.911" v="882" actId="26606"/>
          <ac:spMkLst>
            <pc:docMk/>
            <pc:sldMk cId="2031251159" sldId="267"/>
            <ac:spMk id="29" creationId="{A016CB47-C4D4-4332-9ED0-DBB916252F76}"/>
          </ac:spMkLst>
        </pc:spChg>
        <pc:spChg chg="add del">
          <ac:chgData name="Shivani Pitla" userId="6b16e3072c194bb1" providerId="LiveId" clId="{84F01ECD-2024-4C93-BE54-030170344913}" dt="2023-05-05T00:45:23.911" v="882" actId="26606"/>
          <ac:spMkLst>
            <pc:docMk/>
            <pc:sldMk cId="2031251159" sldId="267"/>
            <ac:spMk id="31" creationId="{95C8260E-968F-44E8-A823-ABB431311926}"/>
          </ac:spMkLst>
        </pc:spChg>
        <pc:spChg chg="add del">
          <ac:chgData name="Shivani Pitla" userId="6b16e3072c194bb1" providerId="LiveId" clId="{84F01ECD-2024-4C93-BE54-030170344913}" dt="2023-05-05T00:45:23.911" v="882" actId="26606"/>
          <ac:spMkLst>
            <pc:docMk/>
            <pc:sldMk cId="2031251159" sldId="267"/>
            <ac:spMk id="33" creationId="{2C1BBA94-3F40-40AA-8BB9-E69E25E537C1}"/>
          </ac:spMkLst>
        </pc:spChg>
        <pc:spChg chg="add del">
          <ac:chgData name="Shivani Pitla" userId="6b16e3072c194bb1" providerId="LiveId" clId="{84F01ECD-2024-4C93-BE54-030170344913}" dt="2023-05-05T00:45:23.911" v="882" actId="26606"/>
          <ac:spMkLst>
            <pc:docMk/>
            <pc:sldMk cId="2031251159" sldId="267"/>
            <ac:spMk id="35" creationId="{FE43805F-24A6-46A4-B19B-54F28347355C}"/>
          </ac:spMkLst>
        </pc:spChg>
        <pc:spChg chg="add del">
          <ac:chgData name="Shivani Pitla" userId="6b16e3072c194bb1" providerId="LiveId" clId="{84F01ECD-2024-4C93-BE54-030170344913}" dt="2023-05-05T01:46:19.111" v="2212"/>
          <ac:spMkLst>
            <pc:docMk/>
            <pc:sldMk cId="2031251159" sldId="267"/>
            <ac:spMk id="40" creationId="{26FF42C2-EA15-4154-B242-E98E88CED99C}"/>
          </ac:spMkLst>
        </pc:spChg>
        <pc:spChg chg="add del">
          <ac:chgData name="Shivani Pitla" userId="6b16e3072c194bb1" providerId="LiveId" clId="{84F01ECD-2024-4C93-BE54-030170344913}" dt="2023-05-05T01:46:19.111" v="2212"/>
          <ac:spMkLst>
            <pc:docMk/>
            <pc:sldMk cId="2031251159" sldId="267"/>
            <ac:spMk id="42" creationId="{D79DE9F7-28C4-4856-BA57-D696E124C137}"/>
          </ac:spMkLst>
        </pc:spChg>
        <pc:spChg chg="add del">
          <ac:chgData name="Shivani Pitla" userId="6b16e3072c194bb1" providerId="LiveId" clId="{84F01ECD-2024-4C93-BE54-030170344913}" dt="2023-05-05T01:46:19.111" v="2212"/>
          <ac:spMkLst>
            <pc:docMk/>
            <pc:sldMk cId="2031251159" sldId="267"/>
            <ac:spMk id="44" creationId="{E1F9ED9C-121B-44C6-A308-5824769C40D5}"/>
          </ac:spMkLst>
        </pc:spChg>
        <pc:spChg chg="add del">
          <ac:chgData name="Shivani Pitla" userId="6b16e3072c194bb1" providerId="LiveId" clId="{84F01ECD-2024-4C93-BE54-030170344913}" dt="2023-05-05T01:46:19.111" v="2212"/>
          <ac:spMkLst>
            <pc:docMk/>
            <pc:sldMk cId="2031251159" sldId="267"/>
            <ac:spMk id="46" creationId="{4A5F8185-F27B-4E99-A06C-007336FE3F2D}"/>
          </ac:spMkLst>
        </pc:spChg>
        <pc:picChg chg="add del mod ord">
          <ac:chgData name="Shivani Pitla" userId="6b16e3072c194bb1" providerId="LiveId" clId="{84F01ECD-2024-4C93-BE54-030170344913}" dt="2023-05-05T00:44:35.275" v="872" actId="21"/>
          <ac:picMkLst>
            <pc:docMk/>
            <pc:sldMk cId="2031251159" sldId="267"/>
            <ac:picMk id="4" creationId="{12AC9C08-EE77-7FD0-A280-4511CE8664C5}"/>
          </ac:picMkLst>
        </pc:picChg>
        <pc:picChg chg="add mod ord">
          <ac:chgData name="Shivani Pitla" userId="6b16e3072c194bb1" providerId="LiveId" clId="{84F01ECD-2024-4C93-BE54-030170344913}" dt="2023-05-05T02:12:44.040" v="2687" actId="14100"/>
          <ac:picMkLst>
            <pc:docMk/>
            <pc:sldMk cId="2031251159" sldId="267"/>
            <ac:picMk id="5" creationId="{46957308-FDE2-CA87-D5C0-453000A82F3E}"/>
          </ac:picMkLst>
        </pc:picChg>
        <pc:picChg chg="add mod ord">
          <ac:chgData name="Shivani Pitla" userId="6b16e3072c194bb1" providerId="LiveId" clId="{84F01ECD-2024-4C93-BE54-030170344913}" dt="2023-05-05T02:13:24.794" v="2692" actId="14100"/>
          <ac:picMkLst>
            <pc:docMk/>
            <pc:sldMk cId="2031251159" sldId="267"/>
            <ac:picMk id="6" creationId="{3454ABAB-698C-B8B8-BD91-EFE2DD067492}"/>
          </ac:picMkLst>
        </pc:picChg>
        <pc:picChg chg="add mod ord">
          <ac:chgData name="Shivani Pitla" userId="6b16e3072c194bb1" providerId="LiveId" clId="{84F01ECD-2024-4C93-BE54-030170344913}" dt="2023-05-05T02:13:19.293" v="2690" actId="1076"/>
          <ac:picMkLst>
            <pc:docMk/>
            <pc:sldMk cId="2031251159" sldId="267"/>
            <ac:picMk id="7" creationId="{B0FF900D-02BB-FB8F-8756-E0459A087669}"/>
          </ac:picMkLst>
        </pc:picChg>
      </pc:sldChg>
      <pc:sldChg chg="addSp delSp modSp new mod setBg delDesignElem">
        <pc:chgData name="Shivani Pitla" userId="6b16e3072c194bb1" providerId="LiveId" clId="{84F01ECD-2024-4C93-BE54-030170344913}" dt="2023-05-05T02:15:27.384" v="2736" actId="207"/>
        <pc:sldMkLst>
          <pc:docMk/>
          <pc:sldMk cId="430153421" sldId="268"/>
        </pc:sldMkLst>
        <pc:spChg chg="mod">
          <ac:chgData name="Shivani Pitla" userId="6b16e3072c194bb1" providerId="LiveId" clId="{84F01ECD-2024-4C93-BE54-030170344913}" dt="2023-05-05T02:15:27.384" v="2736" actId="207"/>
          <ac:spMkLst>
            <pc:docMk/>
            <pc:sldMk cId="430153421" sldId="268"/>
            <ac:spMk id="2" creationId="{2BA1A59C-7296-74A6-586A-1489EF5E6B50}"/>
          </ac:spMkLst>
        </pc:spChg>
        <pc:spChg chg="mod">
          <ac:chgData name="Shivani Pitla" userId="6b16e3072c194bb1" providerId="LiveId" clId="{84F01ECD-2024-4C93-BE54-030170344913}" dt="2023-05-05T02:15:07.764" v="2731" actId="27636"/>
          <ac:spMkLst>
            <pc:docMk/>
            <pc:sldMk cId="430153421" sldId="268"/>
            <ac:spMk id="3" creationId="{9808D4BC-77A9-C79B-13B5-E90A466E4029}"/>
          </ac:spMkLst>
        </pc:spChg>
        <pc:spChg chg="add">
          <ac:chgData name="Shivani Pitla" userId="6b16e3072c194bb1" providerId="LiveId" clId="{84F01ECD-2024-4C93-BE54-030170344913}" dt="2023-05-05T02:14:29.080" v="2706" actId="26606"/>
          <ac:spMkLst>
            <pc:docMk/>
            <pc:sldMk cId="430153421" sldId="268"/>
            <ac:spMk id="8" creationId="{743AA782-23D1-4521-8CAD-47662984AA08}"/>
          </ac:spMkLst>
        </pc:spChg>
        <pc:spChg chg="add del">
          <ac:chgData name="Shivani Pitla" userId="6b16e3072c194bb1" providerId="LiveId" clId="{84F01ECD-2024-4C93-BE54-030170344913}" dt="2023-05-05T01:08:36.034" v="1009" actId="26606"/>
          <ac:spMkLst>
            <pc:docMk/>
            <pc:sldMk cId="430153421" sldId="268"/>
            <ac:spMk id="9" creationId="{201CC55D-ED54-4C5C-95E6-10947BD1103B}"/>
          </ac:spMkLst>
        </pc:spChg>
        <pc:spChg chg="add">
          <ac:chgData name="Shivani Pitla" userId="6b16e3072c194bb1" providerId="LiveId" clId="{84F01ECD-2024-4C93-BE54-030170344913}" dt="2023-05-05T02:14:29.080" v="2706" actId="26606"/>
          <ac:spMkLst>
            <pc:docMk/>
            <pc:sldMk cId="430153421" sldId="268"/>
            <ac:spMk id="13" creationId="{650D18FE-0824-4A46-B22C-A86B52E5780A}"/>
          </ac:spMkLst>
        </pc:spChg>
        <pc:spChg chg="add del">
          <ac:chgData name="Shivani Pitla" userId="6b16e3072c194bb1" providerId="LiveId" clId="{84F01ECD-2024-4C93-BE54-030170344913}" dt="2023-05-05T01:08:36.034" v="1009" actId="26606"/>
          <ac:spMkLst>
            <pc:docMk/>
            <pc:sldMk cId="430153421" sldId="268"/>
            <ac:spMk id="15" creationId="{3873B707-463F-40B0-8227-E8CC6C67EB25}"/>
          </ac:spMkLst>
        </pc:spChg>
        <pc:spChg chg="add del">
          <ac:chgData name="Shivani Pitla" userId="6b16e3072c194bb1" providerId="LiveId" clId="{84F01ECD-2024-4C93-BE54-030170344913}" dt="2023-05-05T01:08:36.034" v="1009" actId="26606"/>
          <ac:spMkLst>
            <pc:docMk/>
            <pc:sldMk cId="430153421" sldId="268"/>
            <ac:spMk id="17" creationId="{C13237C8-E62C-4F0D-A318-BD6FB6C2D138}"/>
          </ac:spMkLst>
        </pc:spChg>
        <pc:spChg chg="add del">
          <ac:chgData name="Shivani Pitla" userId="6b16e3072c194bb1" providerId="LiveId" clId="{84F01ECD-2024-4C93-BE54-030170344913}" dt="2023-05-05T01:08:36.034" v="1009" actId="26606"/>
          <ac:spMkLst>
            <pc:docMk/>
            <pc:sldMk cId="430153421" sldId="268"/>
            <ac:spMk id="19" creationId="{19C9EAEA-39D0-4B0E-A0EB-51E7B26740B1}"/>
          </ac:spMkLst>
        </pc:spChg>
        <pc:spChg chg="add del">
          <ac:chgData name="Shivani Pitla" userId="6b16e3072c194bb1" providerId="LiveId" clId="{84F01ECD-2024-4C93-BE54-030170344913}" dt="2023-05-05T01:09:53.690" v="1017" actId="26606"/>
          <ac:spMkLst>
            <pc:docMk/>
            <pc:sldMk cId="430153421" sldId="268"/>
            <ac:spMk id="24" creationId="{7FF47CB7-972F-479F-A36D-9E72D26EC8DA}"/>
          </ac:spMkLst>
        </pc:spChg>
        <pc:spChg chg="add del">
          <ac:chgData name="Shivani Pitla" userId="6b16e3072c194bb1" providerId="LiveId" clId="{84F01ECD-2024-4C93-BE54-030170344913}" dt="2023-05-05T01:09:53.690" v="1017" actId="26606"/>
          <ac:spMkLst>
            <pc:docMk/>
            <pc:sldMk cId="430153421" sldId="268"/>
            <ac:spMk id="26" creationId="{0D153B68-5844-490D-8E67-F616D6D721CA}"/>
          </ac:spMkLst>
        </pc:spChg>
        <pc:spChg chg="add del">
          <ac:chgData name="Shivani Pitla" userId="6b16e3072c194bb1" providerId="LiveId" clId="{84F01ECD-2024-4C93-BE54-030170344913}" dt="2023-05-05T01:09:53.690" v="1017" actId="26606"/>
          <ac:spMkLst>
            <pc:docMk/>
            <pc:sldMk cId="430153421" sldId="268"/>
            <ac:spMk id="28" creationId="{9A0D773F-7A7D-4DBB-9DEA-86BB8B8F4BC8}"/>
          </ac:spMkLst>
        </pc:spChg>
        <pc:spChg chg="add del">
          <ac:chgData name="Shivani Pitla" userId="6b16e3072c194bb1" providerId="LiveId" clId="{84F01ECD-2024-4C93-BE54-030170344913}" dt="2023-05-05T01:10:07.855" v="1018" actId="26606"/>
          <ac:spMkLst>
            <pc:docMk/>
            <pc:sldMk cId="430153421" sldId="268"/>
            <ac:spMk id="33" creationId="{7FF47CB7-972F-479F-A36D-9E72D26EC8DA}"/>
          </ac:spMkLst>
        </pc:spChg>
        <pc:spChg chg="add del">
          <ac:chgData name="Shivani Pitla" userId="6b16e3072c194bb1" providerId="LiveId" clId="{84F01ECD-2024-4C93-BE54-030170344913}" dt="2023-05-05T01:10:07.855" v="1018" actId="26606"/>
          <ac:spMkLst>
            <pc:docMk/>
            <pc:sldMk cId="430153421" sldId="268"/>
            <ac:spMk id="35" creationId="{0D153B68-5844-490D-8E67-F616D6D721CA}"/>
          </ac:spMkLst>
        </pc:spChg>
        <pc:spChg chg="add del">
          <ac:chgData name="Shivani Pitla" userId="6b16e3072c194bb1" providerId="LiveId" clId="{84F01ECD-2024-4C93-BE54-030170344913}" dt="2023-05-05T01:10:07.855" v="1018" actId="26606"/>
          <ac:spMkLst>
            <pc:docMk/>
            <pc:sldMk cId="430153421" sldId="268"/>
            <ac:spMk id="37" creationId="{9A0D773F-7A7D-4DBB-9DEA-86BB8B8F4BC8}"/>
          </ac:spMkLst>
        </pc:spChg>
        <pc:spChg chg="add del">
          <ac:chgData name="Shivani Pitla" userId="6b16e3072c194bb1" providerId="LiveId" clId="{84F01ECD-2024-4C93-BE54-030170344913}" dt="2023-05-05T01:46:19.111" v="2212"/>
          <ac:spMkLst>
            <pc:docMk/>
            <pc:sldMk cId="430153421" sldId="268"/>
            <ac:spMk id="42" creationId="{DBC6133C-0615-4CE4-9132-37E609A9BDFA}"/>
          </ac:spMkLst>
        </pc:spChg>
        <pc:spChg chg="add del">
          <ac:chgData name="Shivani Pitla" userId="6b16e3072c194bb1" providerId="LiveId" clId="{84F01ECD-2024-4C93-BE54-030170344913}" dt="2023-05-05T01:46:19.111" v="2212"/>
          <ac:spMkLst>
            <pc:docMk/>
            <pc:sldMk cId="430153421" sldId="268"/>
            <ac:spMk id="44" creationId="{169CC832-2974-4E8D-90ED-3E2941BA7336}"/>
          </ac:spMkLst>
        </pc:spChg>
        <pc:spChg chg="add del">
          <ac:chgData name="Shivani Pitla" userId="6b16e3072c194bb1" providerId="LiveId" clId="{84F01ECD-2024-4C93-BE54-030170344913}" dt="2023-05-05T01:46:19.111" v="2212"/>
          <ac:spMkLst>
            <pc:docMk/>
            <pc:sldMk cId="430153421" sldId="268"/>
            <ac:spMk id="46" creationId="{55222F96-971A-4F90-B841-6BAB416C7AC1}"/>
          </ac:spMkLst>
        </pc:spChg>
        <pc:spChg chg="add del">
          <ac:chgData name="Shivani Pitla" userId="6b16e3072c194bb1" providerId="LiveId" clId="{84F01ECD-2024-4C93-BE54-030170344913}" dt="2023-05-05T01:46:19.111" v="2212"/>
          <ac:spMkLst>
            <pc:docMk/>
            <pc:sldMk cId="430153421" sldId="268"/>
            <ac:spMk id="48" creationId="{08980754-6F4B-43C9-B9BE-127B6BED6586}"/>
          </ac:spMkLst>
        </pc:spChg>
        <pc:spChg chg="add del">
          <ac:chgData name="Shivani Pitla" userId="6b16e3072c194bb1" providerId="LiveId" clId="{84F01ECD-2024-4C93-BE54-030170344913}" dt="2023-05-05T01:46:19.111" v="2212"/>
          <ac:spMkLst>
            <pc:docMk/>
            <pc:sldMk cId="430153421" sldId="268"/>
            <ac:spMk id="50" creationId="{2C1BBA94-3F40-40AA-8BB9-E69E25E537C1}"/>
          </ac:spMkLst>
        </pc:spChg>
        <pc:grpChg chg="add del">
          <ac:chgData name="Shivani Pitla" userId="6b16e3072c194bb1" providerId="LiveId" clId="{84F01ECD-2024-4C93-BE54-030170344913}" dt="2023-05-05T01:08:36.034" v="1009" actId="26606"/>
          <ac:grpSpMkLst>
            <pc:docMk/>
            <pc:sldMk cId="430153421" sldId="268"/>
            <ac:grpSpMk id="11" creationId="{1DE889C7-FAD6-4397-98E2-05D503484459}"/>
          </ac:grpSpMkLst>
        </pc:grpChg>
        <pc:picChg chg="add del mod">
          <ac:chgData name="Shivani Pitla" userId="6b16e3072c194bb1" providerId="LiveId" clId="{84F01ECD-2024-4C93-BE54-030170344913}" dt="2023-05-05T01:09:06.780" v="1014" actId="21"/>
          <ac:picMkLst>
            <pc:docMk/>
            <pc:sldMk cId="430153421" sldId="268"/>
            <ac:picMk id="4" creationId="{ED5E4D70-CBE4-974D-6E51-665CB99C028B}"/>
          </ac:picMkLst>
        </pc:picChg>
        <pc:picChg chg="add mod">
          <ac:chgData name="Shivani Pitla" userId="6b16e3072c194bb1" providerId="LiveId" clId="{84F01ECD-2024-4C93-BE54-030170344913}" dt="2023-05-05T01:02:34.745" v="968"/>
          <ac:picMkLst>
            <pc:docMk/>
            <pc:sldMk cId="430153421" sldId="268"/>
            <ac:picMk id="5" creationId="{F93C2C52-E73B-05E9-F5F5-3C25AFC631ED}"/>
          </ac:picMkLst>
        </pc:picChg>
        <pc:picChg chg="add mod">
          <ac:chgData name="Shivani Pitla" userId="6b16e3072c194bb1" providerId="LiveId" clId="{84F01ECD-2024-4C93-BE54-030170344913}" dt="2023-05-05T02:15:19.075" v="2735" actId="1076"/>
          <ac:picMkLst>
            <pc:docMk/>
            <pc:sldMk cId="430153421" sldId="268"/>
            <ac:picMk id="6" creationId="{57D2E655-A754-975B-4691-B7FBD95E7FD0}"/>
          </ac:picMkLst>
        </pc:picChg>
      </pc:sldChg>
      <pc:sldChg chg="addSp modSp new mod setBg">
        <pc:chgData name="Shivani Pitla" userId="6b16e3072c194bb1" providerId="LiveId" clId="{84F01ECD-2024-4C93-BE54-030170344913}" dt="2023-05-05T02:16:35.529" v="2745" actId="1076"/>
        <pc:sldMkLst>
          <pc:docMk/>
          <pc:sldMk cId="3221537325" sldId="269"/>
        </pc:sldMkLst>
        <pc:spChg chg="mod">
          <ac:chgData name="Shivani Pitla" userId="6b16e3072c194bb1" providerId="LiveId" clId="{84F01ECD-2024-4C93-BE54-030170344913}" dt="2023-05-05T02:16:31.347" v="2744" actId="1076"/>
          <ac:spMkLst>
            <pc:docMk/>
            <pc:sldMk cId="3221537325" sldId="269"/>
            <ac:spMk id="2" creationId="{DBAA86E6-E35C-FE7D-97DC-6D36E79F4F0D}"/>
          </ac:spMkLst>
        </pc:spChg>
        <pc:spChg chg="mod">
          <ac:chgData name="Shivani Pitla" userId="6b16e3072c194bb1" providerId="LiveId" clId="{84F01ECD-2024-4C93-BE54-030170344913}" dt="2023-05-05T02:16:35.529" v="2745" actId="1076"/>
          <ac:spMkLst>
            <pc:docMk/>
            <pc:sldMk cId="3221537325" sldId="269"/>
            <ac:spMk id="3" creationId="{62112214-0A9F-565F-381C-FFB14C95C633}"/>
          </ac:spMkLst>
        </pc:spChg>
        <pc:spChg chg="add">
          <ac:chgData name="Shivani Pitla" userId="6b16e3072c194bb1" providerId="LiveId" clId="{84F01ECD-2024-4C93-BE54-030170344913}" dt="2023-05-05T02:15:45.781" v="2737" actId="26606"/>
          <ac:spMkLst>
            <pc:docMk/>
            <pc:sldMk cId="3221537325" sldId="269"/>
            <ac:spMk id="8" creationId="{4DA718D0-4865-4629-8134-44F68D41D574}"/>
          </ac:spMkLst>
        </pc:spChg>
        <pc:spChg chg="add">
          <ac:chgData name="Shivani Pitla" userId="6b16e3072c194bb1" providerId="LiveId" clId="{84F01ECD-2024-4C93-BE54-030170344913}" dt="2023-05-05T02:15:45.781" v="2737" actId="26606"/>
          <ac:spMkLst>
            <pc:docMk/>
            <pc:sldMk cId="3221537325" sldId="269"/>
            <ac:spMk id="14" creationId="{CBC4F608-B4B8-48C3-9572-C0F061B1CD99}"/>
          </ac:spMkLst>
        </pc:spChg>
        <pc:grpChg chg="add">
          <ac:chgData name="Shivani Pitla" userId="6b16e3072c194bb1" providerId="LiveId" clId="{84F01ECD-2024-4C93-BE54-030170344913}" dt="2023-05-05T02:15:45.781" v="2737" actId="26606"/>
          <ac:grpSpMkLst>
            <pc:docMk/>
            <pc:sldMk cId="3221537325" sldId="269"/>
            <ac:grpSpMk id="10" creationId="{65167ED7-6315-43AB-B1B6-C326D5FD8F84}"/>
          </ac:grpSpMkLst>
        </pc:grpChg>
      </pc:sldChg>
      <pc:sldChg chg="addSp modSp new mod setBg">
        <pc:chgData name="Shivani Pitla" userId="6b16e3072c194bb1" providerId="LiveId" clId="{84F01ECD-2024-4C93-BE54-030170344913}" dt="2023-05-05T02:18:07.825" v="2776" actId="20577"/>
        <pc:sldMkLst>
          <pc:docMk/>
          <pc:sldMk cId="2903567270" sldId="270"/>
        </pc:sldMkLst>
        <pc:spChg chg="mod">
          <ac:chgData name="Shivani Pitla" userId="6b16e3072c194bb1" providerId="LiveId" clId="{84F01ECD-2024-4C93-BE54-030170344913}" dt="2023-05-05T02:17:20.166" v="2752" actId="207"/>
          <ac:spMkLst>
            <pc:docMk/>
            <pc:sldMk cId="2903567270" sldId="270"/>
            <ac:spMk id="2" creationId="{4886E2DB-B953-1F40-230A-1A4AB5737A05}"/>
          </ac:spMkLst>
        </pc:spChg>
        <pc:spChg chg="mod">
          <ac:chgData name="Shivani Pitla" userId="6b16e3072c194bb1" providerId="LiveId" clId="{84F01ECD-2024-4C93-BE54-030170344913}" dt="2023-05-05T02:18:07.825" v="2776" actId="20577"/>
          <ac:spMkLst>
            <pc:docMk/>
            <pc:sldMk cId="2903567270" sldId="270"/>
            <ac:spMk id="3" creationId="{B6B44636-DC79-6E9D-C82A-0C9A8780CC30}"/>
          </ac:spMkLst>
        </pc:spChg>
        <pc:spChg chg="add">
          <ac:chgData name="Shivani Pitla" userId="6b16e3072c194bb1" providerId="LiveId" clId="{84F01ECD-2024-4C93-BE54-030170344913}" dt="2023-05-05T02:16:47.505" v="2746" actId="26606"/>
          <ac:spMkLst>
            <pc:docMk/>
            <pc:sldMk cId="2903567270" sldId="270"/>
            <ac:spMk id="10" creationId="{AAAE94E3-A7DB-4868-B1E3-E49703488BBC}"/>
          </ac:spMkLst>
        </pc:spChg>
        <pc:spChg chg="add">
          <ac:chgData name="Shivani Pitla" userId="6b16e3072c194bb1" providerId="LiveId" clId="{84F01ECD-2024-4C93-BE54-030170344913}" dt="2023-05-05T02:16:47.505" v="2746" actId="26606"/>
          <ac:spMkLst>
            <pc:docMk/>
            <pc:sldMk cId="2903567270" sldId="270"/>
            <ac:spMk id="16" creationId="{3873B707-463F-40B0-8227-E8CC6C67EB25}"/>
          </ac:spMkLst>
        </pc:spChg>
        <pc:spChg chg="add">
          <ac:chgData name="Shivani Pitla" userId="6b16e3072c194bb1" providerId="LiveId" clId="{84F01ECD-2024-4C93-BE54-030170344913}" dt="2023-05-05T02:16:47.505" v="2746" actId="26606"/>
          <ac:spMkLst>
            <pc:docMk/>
            <pc:sldMk cId="2903567270" sldId="270"/>
            <ac:spMk id="18" creationId="{C13237C8-E62C-4F0D-A318-BD6FB6C2D138}"/>
          </ac:spMkLst>
        </pc:spChg>
        <pc:spChg chg="add">
          <ac:chgData name="Shivani Pitla" userId="6b16e3072c194bb1" providerId="LiveId" clId="{84F01ECD-2024-4C93-BE54-030170344913}" dt="2023-05-05T02:16:47.505" v="2746" actId="26606"/>
          <ac:spMkLst>
            <pc:docMk/>
            <pc:sldMk cId="2903567270" sldId="270"/>
            <ac:spMk id="20" creationId="{19C9EAEA-39D0-4B0E-A0EB-51E7B26740B1}"/>
          </ac:spMkLst>
        </pc:spChg>
        <pc:spChg chg="add">
          <ac:chgData name="Shivani Pitla" userId="6b16e3072c194bb1" providerId="LiveId" clId="{84F01ECD-2024-4C93-BE54-030170344913}" dt="2023-05-05T02:16:47.505" v="2746" actId="26606"/>
          <ac:spMkLst>
            <pc:docMk/>
            <pc:sldMk cId="2903567270" sldId="270"/>
            <ac:spMk id="22" creationId="{8CB5D2D7-DF65-4E86-BFBA-FFB9B5ACEB64}"/>
          </ac:spMkLst>
        </pc:spChg>
        <pc:grpChg chg="add">
          <ac:chgData name="Shivani Pitla" userId="6b16e3072c194bb1" providerId="LiveId" clId="{84F01ECD-2024-4C93-BE54-030170344913}" dt="2023-05-05T02:16:47.505" v="2746" actId="26606"/>
          <ac:grpSpMkLst>
            <pc:docMk/>
            <pc:sldMk cId="2903567270" sldId="270"/>
            <ac:grpSpMk id="12" creationId="{1DE889C7-FAD6-4397-98E2-05D503484459}"/>
          </ac:grpSpMkLst>
        </pc:grpChg>
        <pc:picChg chg="add mod">
          <ac:chgData name="Shivani Pitla" userId="6b16e3072c194bb1" providerId="LiveId" clId="{84F01ECD-2024-4C93-BE54-030170344913}" dt="2023-05-05T02:17:25.893" v="2753" actId="14100"/>
          <ac:picMkLst>
            <pc:docMk/>
            <pc:sldMk cId="2903567270" sldId="270"/>
            <ac:picMk id="4" creationId="{C8484C3D-A78F-10A5-D599-D4AF3F64EDA4}"/>
          </ac:picMkLst>
        </pc:picChg>
        <pc:picChg chg="add mod">
          <ac:chgData name="Shivani Pitla" userId="6b16e3072c194bb1" providerId="LiveId" clId="{84F01ECD-2024-4C93-BE54-030170344913}" dt="2023-05-05T02:17:37.922" v="2758" actId="1076"/>
          <ac:picMkLst>
            <pc:docMk/>
            <pc:sldMk cId="2903567270" sldId="270"/>
            <ac:picMk id="5" creationId="{B17D1B95-30B7-59B6-A718-C526A3DD8065}"/>
          </ac:picMkLst>
        </pc:picChg>
      </pc:sldChg>
      <pc:sldChg chg="addSp delSp modSp new mod setBg delDesignElem">
        <pc:chgData name="Shivani Pitla" userId="6b16e3072c194bb1" providerId="LiveId" clId="{84F01ECD-2024-4C93-BE54-030170344913}" dt="2023-05-05T02:18:30.473" v="2777" actId="26606"/>
        <pc:sldMkLst>
          <pc:docMk/>
          <pc:sldMk cId="3785301650" sldId="271"/>
        </pc:sldMkLst>
        <pc:spChg chg="mod">
          <ac:chgData name="Shivani Pitla" userId="6b16e3072c194bb1" providerId="LiveId" clId="{84F01ECD-2024-4C93-BE54-030170344913}" dt="2023-05-05T02:18:30.473" v="2777" actId="26606"/>
          <ac:spMkLst>
            <pc:docMk/>
            <pc:sldMk cId="3785301650" sldId="271"/>
            <ac:spMk id="2" creationId="{0A4FC489-598B-2DC7-642A-01F358ACDDF0}"/>
          </ac:spMkLst>
        </pc:spChg>
        <pc:spChg chg="del">
          <ac:chgData name="Shivani Pitla" userId="6b16e3072c194bb1" providerId="LiveId" clId="{84F01ECD-2024-4C93-BE54-030170344913}" dt="2023-05-05T01:23:17.076" v="1356"/>
          <ac:spMkLst>
            <pc:docMk/>
            <pc:sldMk cId="3785301650" sldId="271"/>
            <ac:spMk id="3" creationId="{CE7B2570-5CD3-26A1-8249-9428516E7664}"/>
          </ac:spMkLst>
        </pc:spChg>
        <pc:spChg chg="add">
          <ac:chgData name="Shivani Pitla" userId="6b16e3072c194bb1" providerId="LiveId" clId="{84F01ECD-2024-4C93-BE54-030170344913}" dt="2023-05-05T02:18:30.473" v="2777" actId="26606"/>
          <ac:spMkLst>
            <pc:docMk/>
            <pc:sldMk cId="3785301650" sldId="271"/>
            <ac:spMk id="7" creationId="{C4879EFC-8E62-4E00-973C-C45EE9EC676D}"/>
          </ac:spMkLst>
        </pc:spChg>
        <pc:spChg chg="add">
          <ac:chgData name="Shivani Pitla" userId="6b16e3072c194bb1" providerId="LiveId" clId="{84F01ECD-2024-4C93-BE54-030170344913}" dt="2023-05-05T02:18:30.473" v="2777" actId="26606"/>
          <ac:spMkLst>
            <pc:docMk/>
            <pc:sldMk cId="3785301650" sldId="271"/>
            <ac:spMk id="8" creationId="{D6A9C53F-5F90-40A5-8C85-5412D39C8C68}"/>
          </ac:spMkLst>
        </pc:spChg>
        <pc:spChg chg="add del">
          <ac:chgData name="Shivani Pitla" userId="6b16e3072c194bb1" providerId="LiveId" clId="{84F01ECD-2024-4C93-BE54-030170344913}" dt="2023-05-05T01:24:19.239" v="1365" actId="26606"/>
          <ac:spMkLst>
            <pc:docMk/>
            <pc:sldMk cId="3785301650" sldId="271"/>
            <ac:spMk id="10" creationId="{99ED5833-B85B-4103-8A3B-CAB0308E6C15}"/>
          </ac:spMkLst>
        </pc:spChg>
        <pc:spChg chg="add del">
          <ac:chgData name="Shivani Pitla" userId="6b16e3072c194bb1" providerId="LiveId" clId="{84F01ECD-2024-4C93-BE54-030170344913}" dt="2023-05-05T01:24:32.556" v="1371" actId="26606"/>
          <ac:spMkLst>
            <pc:docMk/>
            <pc:sldMk cId="3785301650" sldId="271"/>
            <ac:spMk id="12" creationId="{D6A9C53F-5F90-40A5-8C85-5412D39C8C68}"/>
          </ac:spMkLst>
        </pc:spChg>
        <pc:spChg chg="add del">
          <ac:chgData name="Shivani Pitla" userId="6b16e3072c194bb1" providerId="LiveId" clId="{84F01ECD-2024-4C93-BE54-030170344913}" dt="2023-05-05T01:24:32.556" v="1371" actId="26606"/>
          <ac:spMkLst>
            <pc:docMk/>
            <pc:sldMk cId="3785301650" sldId="271"/>
            <ac:spMk id="13" creationId="{C4879EFC-8E62-4E00-973C-C45EE9EC676D}"/>
          </ac:spMkLst>
        </pc:spChg>
        <pc:spChg chg="add del">
          <ac:chgData name="Shivani Pitla" userId="6b16e3072c194bb1" providerId="LiveId" clId="{84F01ECD-2024-4C93-BE54-030170344913}" dt="2023-05-05T01:24:32.550" v="1370" actId="26606"/>
          <ac:spMkLst>
            <pc:docMk/>
            <pc:sldMk cId="3785301650" sldId="271"/>
            <ac:spMk id="17" creationId="{BF0A2F16-8E46-9505-4E54-28D383B1773B}"/>
          </ac:spMkLst>
        </pc:spChg>
        <pc:spChg chg="add del">
          <ac:chgData name="Shivani Pitla" userId="6b16e3072c194bb1" providerId="LiveId" clId="{84F01ECD-2024-4C93-BE54-030170344913}" dt="2023-05-05T01:46:19.111" v="2212"/>
          <ac:spMkLst>
            <pc:docMk/>
            <pc:sldMk cId="3785301650" sldId="271"/>
            <ac:spMk id="18" creationId="{99ED5833-B85B-4103-8A3B-CAB0308E6C15}"/>
          </ac:spMkLst>
        </pc:spChg>
        <pc:spChg chg="add del">
          <ac:chgData name="Shivani Pitla" userId="6b16e3072c194bb1" providerId="LiveId" clId="{84F01ECD-2024-4C93-BE54-030170344913}" dt="2023-05-05T01:24:32.550" v="1370" actId="26606"/>
          <ac:spMkLst>
            <pc:docMk/>
            <pc:sldMk cId="3785301650" sldId="271"/>
            <ac:spMk id="20" creationId="{385E1BDC-A9B0-4A87-82E3-F3187F69A802}"/>
          </ac:spMkLst>
        </pc:spChg>
        <pc:spChg chg="add del">
          <ac:chgData name="Shivani Pitla" userId="6b16e3072c194bb1" providerId="LiveId" clId="{84F01ECD-2024-4C93-BE54-030170344913}" dt="2023-05-05T01:24:32.550" v="1370" actId="26606"/>
          <ac:spMkLst>
            <pc:docMk/>
            <pc:sldMk cId="3785301650" sldId="271"/>
            <ac:spMk id="22" creationId="{0990C621-3B8B-4820-8328-D47EF7CE823C}"/>
          </ac:spMkLst>
        </pc:spChg>
        <pc:spChg chg="add del">
          <ac:chgData name="Shivani Pitla" userId="6b16e3072c194bb1" providerId="LiveId" clId="{84F01ECD-2024-4C93-BE54-030170344913}" dt="2023-05-05T01:24:32.550" v="1370" actId="26606"/>
          <ac:spMkLst>
            <pc:docMk/>
            <pc:sldMk cId="3785301650" sldId="271"/>
            <ac:spMk id="24" creationId="{C1A2385B-1D2A-4E17-84FA-6CB7F0AAE473}"/>
          </ac:spMkLst>
        </pc:spChg>
        <pc:spChg chg="add del">
          <ac:chgData name="Shivani Pitla" userId="6b16e3072c194bb1" providerId="LiveId" clId="{84F01ECD-2024-4C93-BE54-030170344913}" dt="2023-05-05T01:24:32.550" v="1370" actId="26606"/>
          <ac:spMkLst>
            <pc:docMk/>
            <pc:sldMk cId="3785301650" sldId="271"/>
            <ac:spMk id="26" creationId="{5E791F2F-79DB-4CC0-9FA1-001E3E91E8B7}"/>
          </ac:spMkLst>
        </pc:spChg>
        <pc:picChg chg="add mod ord">
          <ac:chgData name="Shivani Pitla" userId="6b16e3072c194bb1" providerId="LiveId" clId="{84F01ECD-2024-4C93-BE54-030170344913}" dt="2023-05-05T02:18:30.473" v="2777" actId="26606"/>
          <ac:picMkLst>
            <pc:docMk/>
            <pc:sldMk cId="3785301650" sldId="271"/>
            <ac:picMk id="4" creationId="{C9C6C591-5C33-DB56-1355-CA651D317298}"/>
          </ac:picMkLst>
        </pc:picChg>
        <pc:picChg chg="add mod">
          <ac:chgData name="Shivani Pitla" userId="6b16e3072c194bb1" providerId="LiveId" clId="{84F01ECD-2024-4C93-BE54-030170344913}" dt="2023-05-05T02:18:30.473" v="2777" actId="26606"/>
          <ac:picMkLst>
            <pc:docMk/>
            <pc:sldMk cId="3785301650" sldId="271"/>
            <ac:picMk id="5" creationId="{47FDC64D-37F1-305F-DD64-4EF8B1A56948}"/>
          </ac:picMkLst>
        </pc:picChg>
      </pc:sldChg>
      <pc:sldChg chg="addSp delSp modSp new mod setBg delDesignElem">
        <pc:chgData name="Shivani Pitla" userId="6b16e3072c194bb1" providerId="LiveId" clId="{84F01ECD-2024-4C93-BE54-030170344913}" dt="2023-05-05T02:18:57.781" v="2782" actId="27636"/>
        <pc:sldMkLst>
          <pc:docMk/>
          <pc:sldMk cId="322769263" sldId="272"/>
        </pc:sldMkLst>
        <pc:spChg chg="mod">
          <ac:chgData name="Shivani Pitla" userId="6b16e3072c194bb1" providerId="LiveId" clId="{84F01ECD-2024-4C93-BE54-030170344913}" dt="2023-05-05T02:18:49.794" v="2779" actId="207"/>
          <ac:spMkLst>
            <pc:docMk/>
            <pc:sldMk cId="322769263" sldId="272"/>
            <ac:spMk id="2" creationId="{7974CB3D-D776-BFA4-251D-A7961533E6AF}"/>
          </ac:spMkLst>
        </pc:spChg>
        <pc:spChg chg="mod">
          <ac:chgData name="Shivani Pitla" userId="6b16e3072c194bb1" providerId="LiveId" clId="{84F01ECD-2024-4C93-BE54-030170344913}" dt="2023-05-05T02:18:57.781" v="2782" actId="27636"/>
          <ac:spMkLst>
            <pc:docMk/>
            <pc:sldMk cId="322769263" sldId="272"/>
            <ac:spMk id="3" creationId="{238D3360-CA69-1C00-5E14-71B008F17FCF}"/>
          </ac:spMkLst>
        </pc:spChg>
        <pc:spChg chg="add">
          <ac:chgData name="Shivani Pitla" userId="6b16e3072c194bb1" providerId="LiveId" clId="{84F01ECD-2024-4C93-BE54-030170344913}" dt="2023-05-05T02:18:41.545" v="2778" actId="26606"/>
          <ac:spMkLst>
            <pc:docMk/>
            <pc:sldMk cId="322769263" sldId="272"/>
            <ac:spMk id="7" creationId="{69D47016-023F-44BD-981C-50E7A10A6609}"/>
          </ac:spMkLst>
        </pc:spChg>
        <pc:spChg chg="add">
          <ac:chgData name="Shivani Pitla" userId="6b16e3072c194bb1" providerId="LiveId" clId="{84F01ECD-2024-4C93-BE54-030170344913}" dt="2023-05-05T02:18:41.545" v="2778" actId="26606"/>
          <ac:spMkLst>
            <pc:docMk/>
            <pc:sldMk cId="322769263" sldId="272"/>
            <ac:spMk id="8" creationId="{6D8B37B0-0682-433E-BC8D-498C04ABD9A7}"/>
          </ac:spMkLst>
        </pc:spChg>
        <pc:spChg chg="add del">
          <ac:chgData name="Shivani Pitla" userId="6b16e3072c194bb1" providerId="LiveId" clId="{84F01ECD-2024-4C93-BE54-030170344913}" dt="2023-05-05T01:46:19.111" v="2212"/>
          <ac:spMkLst>
            <pc:docMk/>
            <pc:sldMk cId="322769263" sldId="272"/>
            <ac:spMk id="10" creationId="{69D47016-023F-44BD-981C-50E7A10A6609}"/>
          </ac:spMkLst>
        </pc:spChg>
        <pc:spChg chg="add del">
          <ac:chgData name="Shivani Pitla" userId="6b16e3072c194bb1" providerId="LiveId" clId="{84F01ECD-2024-4C93-BE54-030170344913}" dt="2023-05-05T01:46:19.111" v="2212"/>
          <ac:spMkLst>
            <pc:docMk/>
            <pc:sldMk cId="322769263" sldId="272"/>
            <ac:spMk id="12" creationId="{6D8B37B0-0682-433E-BC8D-498C04ABD9A7}"/>
          </ac:spMkLst>
        </pc:spChg>
        <pc:picChg chg="add mod ord">
          <ac:chgData name="Shivani Pitla" userId="6b16e3072c194bb1" providerId="LiveId" clId="{84F01ECD-2024-4C93-BE54-030170344913}" dt="2023-05-05T02:18:41.545" v="2778" actId="26606"/>
          <ac:picMkLst>
            <pc:docMk/>
            <pc:sldMk cId="322769263" sldId="272"/>
            <ac:picMk id="4" creationId="{F55561E7-846E-5013-E450-24C6396FCB0A}"/>
          </ac:picMkLst>
        </pc:picChg>
        <pc:picChg chg="add mod">
          <ac:chgData name="Shivani Pitla" userId="6b16e3072c194bb1" providerId="LiveId" clId="{84F01ECD-2024-4C93-BE54-030170344913}" dt="2023-05-05T02:18:41.545" v="2778" actId="26606"/>
          <ac:picMkLst>
            <pc:docMk/>
            <pc:sldMk cId="322769263" sldId="272"/>
            <ac:picMk id="5" creationId="{AEF4E4CA-691C-3B32-842B-47C47477AADC}"/>
          </ac:picMkLst>
        </pc:picChg>
      </pc:sldChg>
      <pc:sldChg chg="addSp delSp modSp new mod setBg delDesignElem">
        <pc:chgData name="Shivani Pitla" userId="6b16e3072c194bb1" providerId="LiveId" clId="{84F01ECD-2024-4C93-BE54-030170344913}" dt="2023-05-05T02:19:59.779" v="2798" actId="123"/>
        <pc:sldMkLst>
          <pc:docMk/>
          <pc:sldMk cId="4259485656" sldId="273"/>
        </pc:sldMkLst>
        <pc:spChg chg="mod">
          <ac:chgData name="Shivani Pitla" userId="6b16e3072c194bb1" providerId="LiveId" clId="{84F01ECD-2024-4C93-BE54-030170344913}" dt="2023-05-05T02:19:37.839" v="2790" actId="207"/>
          <ac:spMkLst>
            <pc:docMk/>
            <pc:sldMk cId="4259485656" sldId="273"/>
            <ac:spMk id="2" creationId="{24C3B451-4DEE-AFBB-518C-37022092658E}"/>
          </ac:spMkLst>
        </pc:spChg>
        <pc:spChg chg="mod">
          <ac:chgData name="Shivani Pitla" userId="6b16e3072c194bb1" providerId="LiveId" clId="{84F01ECD-2024-4C93-BE54-030170344913}" dt="2023-05-05T02:19:59.779" v="2798" actId="123"/>
          <ac:spMkLst>
            <pc:docMk/>
            <pc:sldMk cId="4259485656" sldId="273"/>
            <ac:spMk id="3" creationId="{0F20105A-27D8-E49D-9041-6EF3FFFF627F}"/>
          </ac:spMkLst>
        </pc:spChg>
        <pc:spChg chg="add">
          <ac:chgData name="Shivani Pitla" userId="6b16e3072c194bb1" providerId="LiveId" clId="{84F01ECD-2024-4C93-BE54-030170344913}" dt="2023-05-05T02:19:17.557" v="2783" actId="26606"/>
          <ac:spMkLst>
            <pc:docMk/>
            <pc:sldMk cId="4259485656" sldId="273"/>
            <ac:spMk id="8" creationId="{D5B0017B-2ECA-49AF-B397-DC140825DF8D}"/>
          </ac:spMkLst>
        </pc:spChg>
        <pc:spChg chg="add del">
          <ac:chgData name="Shivani Pitla" userId="6b16e3072c194bb1" providerId="LiveId" clId="{84F01ECD-2024-4C93-BE54-030170344913}" dt="2023-05-05T01:29:50.798" v="1495" actId="26606"/>
          <ac:spMkLst>
            <pc:docMk/>
            <pc:sldMk cId="4259485656" sldId="273"/>
            <ac:spMk id="9" creationId="{1A95671B-3CC6-4792-9114-B74FAEA224E6}"/>
          </ac:spMkLst>
        </pc:spChg>
        <pc:spChg chg="add">
          <ac:chgData name="Shivani Pitla" userId="6b16e3072c194bb1" providerId="LiveId" clId="{84F01ECD-2024-4C93-BE54-030170344913}" dt="2023-05-05T02:19:17.557" v="2783" actId="26606"/>
          <ac:spMkLst>
            <pc:docMk/>
            <pc:sldMk cId="4259485656" sldId="273"/>
            <ac:spMk id="10" creationId="{922F19F4-FE70-43DC-856F-2CE5F521DC48}"/>
          </ac:spMkLst>
        </pc:spChg>
        <pc:spChg chg="add del">
          <ac:chgData name="Shivani Pitla" userId="6b16e3072c194bb1" providerId="LiveId" clId="{84F01ECD-2024-4C93-BE54-030170344913}" dt="2023-05-05T01:31:32.587" v="1498" actId="26606"/>
          <ac:spMkLst>
            <pc:docMk/>
            <pc:sldMk cId="4259485656" sldId="273"/>
            <ac:spMk id="11" creationId="{2E92FA66-67D7-4CB4-94D3-E643A9AD4757}"/>
          </ac:spMkLst>
        </pc:spChg>
        <pc:spChg chg="add del">
          <ac:chgData name="Shivani Pitla" userId="6b16e3072c194bb1" providerId="LiveId" clId="{84F01ECD-2024-4C93-BE54-030170344913}" dt="2023-05-05T01:31:32.587" v="1498" actId="26606"/>
          <ac:spMkLst>
            <pc:docMk/>
            <pc:sldMk cId="4259485656" sldId="273"/>
            <ac:spMk id="12" creationId="{32AEEBC8-9D30-42EF-95F2-386C2653FBF0}"/>
          </ac:spMkLst>
        </pc:spChg>
        <pc:spChg chg="add">
          <ac:chgData name="Shivani Pitla" userId="6b16e3072c194bb1" providerId="LiveId" clId="{84F01ECD-2024-4C93-BE54-030170344913}" dt="2023-05-05T02:19:17.557" v="2783" actId="26606"/>
          <ac:spMkLst>
            <pc:docMk/>
            <pc:sldMk cId="4259485656" sldId="273"/>
            <ac:spMk id="16" creationId="{395ECC94-3D5E-46A7-A7A1-DE807E1563B4}"/>
          </ac:spMkLst>
        </pc:spChg>
        <pc:spChg chg="add del">
          <ac:chgData name="Shivani Pitla" userId="6b16e3072c194bb1" providerId="LiveId" clId="{84F01ECD-2024-4C93-BE54-030170344913}" dt="2023-05-05T01:32:50.466" v="1502" actId="26606"/>
          <ac:spMkLst>
            <pc:docMk/>
            <pc:sldMk cId="4259485656" sldId="273"/>
            <ac:spMk id="17" creationId="{69D47016-023F-44BD-981C-50E7A10A6609}"/>
          </ac:spMkLst>
        </pc:spChg>
        <pc:spChg chg="add del">
          <ac:chgData name="Shivani Pitla" userId="6b16e3072c194bb1" providerId="LiveId" clId="{84F01ECD-2024-4C93-BE54-030170344913}" dt="2023-05-05T01:32:50.466" v="1502" actId="26606"/>
          <ac:spMkLst>
            <pc:docMk/>
            <pc:sldMk cId="4259485656" sldId="273"/>
            <ac:spMk id="19" creationId="{6D8B37B0-0682-433E-BC8D-498C04ABD9A7}"/>
          </ac:spMkLst>
        </pc:spChg>
        <pc:spChg chg="add">
          <ac:chgData name="Shivani Pitla" userId="6b16e3072c194bb1" providerId="LiveId" clId="{84F01ECD-2024-4C93-BE54-030170344913}" dt="2023-05-05T02:19:17.557" v="2783" actId="26606"/>
          <ac:spMkLst>
            <pc:docMk/>
            <pc:sldMk cId="4259485656" sldId="273"/>
            <ac:spMk id="21" creationId="{7E549738-9961-462D-81B7-4A7A44691102}"/>
          </ac:spMkLst>
        </pc:spChg>
        <pc:spChg chg="add del">
          <ac:chgData name="Shivani Pitla" userId="6b16e3072c194bb1" providerId="LiveId" clId="{84F01ECD-2024-4C93-BE54-030170344913}" dt="2023-05-05T01:46:19.111" v="2212"/>
          <ac:spMkLst>
            <pc:docMk/>
            <pc:sldMk cId="4259485656" sldId="273"/>
            <ac:spMk id="24" creationId="{61293230-B0F6-45B1-96D1-13D18E242995}"/>
          </ac:spMkLst>
        </pc:spChg>
        <pc:spChg chg="add del">
          <ac:chgData name="Shivani Pitla" userId="6b16e3072c194bb1" providerId="LiveId" clId="{84F01ECD-2024-4C93-BE54-030170344913}" dt="2023-05-05T01:46:19.111" v="2212"/>
          <ac:spMkLst>
            <pc:docMk/>
            <pc:sldMk cId="4259485656" sldId="273"/>
            <ac:spMk id="26" creationId="{627FF48C-AF46-4D52-998F-ED0BDDEEF2E1}"/>
          </ac:spMkLst>
        </pc:spChg>
        <pc:grpChg chg="add">
          <ac:chgData name="Shivani Pitla" userId="6b16e3072c194bb1" providerId="LiveId" clId="{84F01ECD-2024-4C93-BE54-030170344913}" dt="2023-05-05T02:19:17.557" v="2783" actId="26606"/>
          <ac:grpSpMkLst>
            <pc:docMk/>
            <pc:sldMk cId="4259485656" sldId="273"/>
            <ac:grpSpMk id="7" creationId="{AE1C45F0-260A-458C-96ED-C1F6D2151219}"/>
          </ac:grpSpMkLst>
        </pc:grpChg>
        <pc:picChg chg="add mod ord">
          <ac:chgData name="Shivani Pitla" userId="6b16e3072c194bb1" providerId="LiveId" clId="{84F01ECD-2024-4C93-BE54-030170344913}" dt="2023-05-05T02:19:31.813" v="2789" actId="1076"/>
          <ac:picMkLst>
            <pc:docMk/>
            <pc:sldMk cId="4259485656" sldId="273"/>
            <ac:picMk id="4" creationId="{8C83D709-BFD9-BE84-6436-23F8F361A50A}"/>
          </ac:picMkLst>
        </pc:picChg>
        <pc:picChg chg="add del mod">
          <ac:chgData name="Shivani Pitla" userId="6b16e3072c194bb1" providerId="LiveId" clId="{84F01ECD-2024-4C93-BE54-030170344913}" dt="2023-05-05T02:19:25.133" v="2786" actId="21"/>
          <ac:picMkLst>
            <pc:docMk/>
            <pc:sldMk cId="4259485656" sldId="273"/>
            <ac:picMk id="5" creationId="{000B79E1-B8DB-D480-BF99-94F7DF999569}"/>
          </ac:picMkLst>
        </pc:picChg>
        <pc:picChg chg="add mod">
          <ac:chgData name="Shivani Pitla" userId="6b16e3072c194bb1" providerId="LiveId" clId="{84F01ECD-2024-4C93-BE54-030170344913}" dt="2023-05-05T02:19:30.016" v="2788" actId="1076"/>
          <ac:picMkLst>
            <pc:docMk/>
            <pc:sldMk cId="4259485656" sldId="273"/>
            <ac:picMk id="6" creationId="{F80AE090-A5FB-C808-EF49-2D22AE5F2759}"/>
          </ac:picMkLst>
        </pc:picChg>
        <pc:cxnChg chg="add">
          <ac:chgData name="Shivani Pitla" userId="6b16e3072c194bb1" providerId="LiveId" clId="{84F01ECD-2024-4C93-BE54-030170344913}" dt="2023-05-05T02:19:17.557" v="2783" actId="26606"/>
          <ac:cxnSpMkLst>
            <pc:docMk/>
            <pc:sldMk cId="4259485656" sldId="273"/>
            <ac:cxnSpMk id="23" creationId="{6CF1BAF6-AD41-4082-B212-8A1F9A2E8779}"/>
          </ac:cxnSpMkLst>
        </pc:cxnChg>
      </pc:sldChg>
      <pc:sldChg chg="addSp delSp modSp new mod setBg delDesignElem">
        <pc:chgData name="Shivani Pitla" userId="6b16e3072c194bb1" providerId="LiveId" clId="{84F01ECD-2024-4C93-BE54-030170344913}" dt="2023-05-05T02:21:40.768" v="2825" actId="1076"/>
        <pc:sldMkLst>
          <pc:docMk/>
          <pc:sldMk cId="2753207226" sldId="274"/>
        </pc:sldMkLst>
        <pc:spChg chg="mod">
          <ac:chgData name="Shivani Pitla" userId="6b16e3072c194bb1" providerId="LiveId" clId="{84F01ECD-2024-4C93-BE54-030170344913}" dt="2023-05-05T02:20:26.223" v="2800" actId="207"/>
          <ac:spMkLst>
            <pc:docMk/>
            <pc:sldMk cId="2753207226" sldId="274"/>
            <ac:spMk id="2" creationId="{3F2E29BE-6D72-EE7B-9BE8-7D99B280C507}"/>
          </ac:spMkLst>
        </pc:spChg>
        <pc:spChg chg="mod">
          <ac:chgData name="Shivani Pitla" userId="6b16e3072c194bb1" providerId="LiveId" clId="{84F01ECD-2024-4C93-BE54-030170344913}" dt="2023-05-05T02:21:19.088" v="2820" actId="20577"/>
          <ac:spMkLst>
            <pc:docMk/>
            <pc:sldMk cId="2753207226" sldId="274"/>
            <ac:spMk id="3" creationId="{6D9F0FD0-38D1-DEE1-3B32-A015A762328C}"/>
          </ac:spMkLst>
        </pc:spChg>
        <pc:spChg chg="add mod">
          <ac:chgData name="Shivani Pitla" userId="6b16e3072c194bb1" providerId="LiveId" clId="{84F01ECD-2024-4C93-BE54-030170344913}" dt="2023-05-05T02:21:38.472" v="2824" actId="1076"/>
          <ac:spMkLst>
            <pc:docMk/>
            <pc:sldMk cId="2753207226" sldId="274"/>
            <ac:spMk id="5" creationId="{B55B2CFA-3DD2-F128-8DD1-19CDF04B2C1A}"/>
          </ac:spMkLst>
        </pc:spChg>
        <pc:spChg chg="add">
          <ac:chgData name="Shivani Pitla" userId="6b16e3072c194bb1" providerId="LiveId" clId="{84F01ECD-2024-4C93-BE54-030170344913}" dt="2023-05-05T02:20:18.374" v="2799" actId="26606"/>
          <ac:spMkLst>
            <pc:docMk/>
            <pc:sldMk cId="2753207226" sldId="274"/>
            <ac:spMk id="7" creationId="{35DB3719-6FDC-4E5D-891D-FF40B7300F64}"/>
          </ac:spMkLst>
        </pc:spChg>
        <pc:spChg chg="add del">
          <ac:chgData name="Shivani Pitla" userId="6b16e3072c194bb1" providerId="LiveId" clId="{84F01ECD-2024-4C93-BE54-030170344913}" dt="2023-05-05T01:38:49.819" v="1821" actId="26606"/>
          <ac:spMkLst>
            <pc:docMk/>
            <pc:sldMk cId="2753207226" sldId="274"/>
            <ac:spMk id="9" creationId="{2B97F24A-32CE-4C1C-A50D-3016B394DCFB}"/>
          </ac:spMkLst>
        </pc:spChg>
        <pc:spChg chg="add del">
          <ac:chgData name="Shivani Pitla" userId="6b16e3072c194bb1" providerId="LiveId" clId="{84F01ECD-2024-4C93-BE54-030170344913}" dt="2023-05-05T01:38:49.819" v="1821" actId="26606"/>
          <ac:spMkLst>
            <pc:docMk/>
            <pc:sldMk cId="2753207226" sldId="274"/>
            <ac:spMk id="11" creationId="{6357EC4F-235E-4222-A36F-C7878ACE37F2}"/>
          </ac:spMkLst>
        </pc:spChg>
        <pc:spChg chg="add">
          <ac:chgData name="Shivani Pitla" userId="6b16e3072c194bb1" providerId="LiveId" clId="{84F01ECD-2024-4C93-BE54-030170344913}" dt="2023-05-05T02:20:18.374" v="2799" actId="26606"/>
          <ac:spMkLst>
            <pc:docMk/>
            <pc:sldMk cId="2753207226" sldId="274"/>
            <ac:spMk id="13" creationId="{E0CBAC23-2E3F-4A90-BA59-F8299F6A5439}"/>
          </ac:spMkLst>
        </pc:spChg>
        <pc:spChg chg="add del">
          <ac:chgData name="Shivani Pitla" userId="6b16e3072c194bb1" providerId="LiveId" clId="{84F01ECD-2024-4C93-BE54-030170344913}" dt="2023-05-05T01:46:19.111" v="2212"/>
          <ac:spMkLst>
            <pc:docMk/>
            <pc:sldMk cId="2753207226" sldId="274"/>
            <ac:spMk id="16" creationId="{DBC6133C-0615-4CE4-9132-37E609A9BDFA}"/>
          </ac:spMkLst>
        </pc:spChg>
        <pc:spChg chg="add del">
          <ac:chgData name="Shivani Pitla" userId="6b16e3072c194bb1" providerId="LiveId" clId="{84F01ECD-2024-4C93-BE54-030170344913}" dt="2023-05-05T01:46:19.111" v="2212"/>
          <ac:spMkLst>
            <pc:docMk/>
            <pc:sldMk cId="2753207226" sldId="274"/>
            <ac:spMk id="18" creationId="{169CC832-2974-4E8D-90ED-3E2941BA7336}"/>
          </ac:spMkLst>
        </pc:spChg>
        <pc:spChg chg="add del">
          <ac:chgData name="Shivani Pitla" userId="6b16e3072c194bb1" providerId="LiveId" clId="{84F01ECD-2024-4C93-BE54-030170344913}" dt="2023-05-05T01:46:19.111" v="2212"/>
          <ac:spMkLst>
            <pc:docMk/>
            <pc:sldMk cId="2753207226" sldId="274"/>
            <ac:spMk id="20" creationId="{55222F96-971A-4F90-B841-6BAB416C7AC1}"/>
          </ac:spMkLst>
        </pc:spChg>
        <pc:spChg chg="add del">
          <ac:chgData name="Shivani Pitla" userId="6b16e3072c194bb1" providerId="LiveId" clId="{84F01ECD-2024-4C93-BE54-030170344913}" dt="2023-05-05T01:46:19.111" v="2212"/>
          <ac:spMkLst>
            <pc:docMk/>
            <pc:sldMk cId="2753207226" sldId="274"/>
            <ac:spMk id="22" creationId="{08980754-6F4B-43C9-B9BE-127B6BED6586}"/>
          </ac:spMkLst>
        </pc:spChg>
        <pc:spChg chg="add del">
          <ac:chgData name="Shivani Pitla" userId="6b16e3072c194bb1" providerId="LiveId" clId="{84F01ECD-2024-4C93-BE54-030170344913}" dt="2023-05-05T01:46:19.111" v="2212"/>
          <ac:spMkLst>
            <pc:docMk/>
            <pc:sldMk cId="2753207226" sldId="274"/>
            <ac:spMk id="24" creationId="{2C1BBA94-3F40-40AA-8BB9-E69E25E537C1}"/>
          </ac:spMkLst>
        </pc:spChg>
        <pc:picChg chg="add mod">
          <ac:chgData name="Shivani Pitla" userId="6b16e3072c194bb1" providerId="LiveId" clId="{84F01ECD-2024-4C93-BE54-030170344913}" dt="2023-05-05T02:21:40.768" v="2825" actId="1076"/>
          <ac:picMkLst>
            <pc:docMk/>
            <pc:sldMk cId="2753207226" sldId="274"/>
            <ac:picMk id="4" creationId="{ECE585E1-0E4E-0902-E061-7A78BA3D31A2}"/>
          </ac:picMkLst>
        </pc:picChg>
      </pc:sldChg>
      <pc:sldChg chg="addSp delSp modSp new mod setBg">
        <pc:chgData name="Shivani Pitla" userId="6b16e3072c194bb1" providerId="LiveId" clId="{84F01ECD-2024-4C93-BE54-030170344913}" dt="2023-05-05T02:23:18.550" v="2844" actId="123"/>
        <pc:sldMkLst>
          <pc:docMk/>
          <pc:sldMk cId="2794161156" sldId="275"/>
        </pc:sldMkLst>
        <pc:spChg chg="del mod">
          <ac:chgData name="Shivani Pitla" userId="6b16e3072c194bb1" providerId="LiveId" clId="{84F01ECD-2024-4C93-BE54-030170344913}" dt="2023-05-05T02:21:57.338" v="2826" actId="21"/>
          <ac:spMkLst>
            <pc:docMk/>
            <pc:sldMk cId="2794161156" sldId="275"/>
            <ac:spMk id="2" creationId="{BB15B09C-CC05-C542-F60E-62241801656F}"/>
          </ac:spMkLst>
        </pc:spChg>
        <pc:spChg chg="mod">
          <ac:chgData name="Shivani Pitla" userId="6b16e3072c194bb1" providerId="LiveId" clId="{84F01ECD-2024-4C93-BE54-030170344913}" dt="2023-05-05T02:23:18.550" v="2844" actId="123"/>
          <ac:spMkLst>
            <pc:docMk/>
            <pc:sldMk cId="2794161156" sldId="275"/>
            <ac:spMk id="3" creationId="{D780DAFC-07E2-119B-29EC-3C5A0EC79444}"/>
          </ac:spMkLst>
        </pc:spChg>
        <pc:spChg chg="add">
          <ac:chgData name="Shivani Pitla" userId="6b16e3072c194bb1" providerId="LiveId" clId="{84F01ECD-2024-4C93-BE54-030170344913}" dt="2023-05-05T02:22:22.582" v="2827" actId="26606"/>
          <ac:spMkLst>
            <pc:docMk/>
            <pc:sldMk cId="2794161156" sldId="275"/>
            <ac:spMk id="11" creationId="{53B475F8-50AE-46A0-9943-B2B63183D50C}"/>
          </ac:spMkLst>
        </pc:spChg>
        <pc:spChg chg="add">
          <ac:chgData name="Shivani Pitla" userId="6b16e3072c194bb1" providerId="LiveId" clId="{84F01ECD-2024-4C93-BE54-030170344913}" dt="2023-05-05T02:22:22.582" v="2827" actId="26606"/>
          <ac:spMkLst>
            <pc:docMk/>
            <pc:sldMk cId="2794161156" sldId="275"/>
            <ac:spMk id="13" creationId="{75F6FDB4-2351-48C2-A863-2364A02343C0}"/>
          </ac:spMkLst>
        </pc:spChg>
        <pc:picChg chg="add mod">
          <ac:chgData name="Shivani Pitla" userId="6b16e3072c194bb1" providerId="LiveId" clId="{84F01ECD-2024-4C93-BE54-030170344913}" dt="2023-05-05T02:22:51.493" v="2837" actId="14100"/>
          <ac:picMkLst>
            <pc:docMk/>
            <pc:sldMk cId="2794161156" sldId="275"/>
            <ac:picMk id="4" creationId="{B0C4C91C-B465-F3CE-CFEC-445C76451E93}"/>
          </ac:picMkLst>
        </pc:picChg>
        <pc:picChg chg="add mod ord">
          <ac:chgData name="Shivani Pitla" userId="6b16e3072c194bb1" providerId="LiveId" clId="{84F01ECD-2024-4C93-BE54-030170344913}" dt="2023-05-05T02:23:01.149" v="2838" actId="1076"/>
          <ac:picMkLst>
            <pc:docMk/>
            <pc:sldMk cId="2794161156" sldId="275"/>
            <ac:picMk id="5" creationId="{D57C486C-99EA-F10D-4910-D7AB61245993}"/>
          </ac:picMkLst>
        </pc:picChg>
        <pc:picChg chg="add mod">
          <ac:chgData name="Shivani Pitla" userId="6b16e3072c194bb1" providerId="LiveId" clId="{84F01ECD-2024-4C93-BE54-030170344913}" dt="2023-05-05T02:23:05.175" v="2839" actId="1076"/>
          <ac:picMkLst>
            <pc:docMk/>
            <pc:sldMk cId="2794161156" sldId="275"/>
            <ac:picMk id="6" creationId="{358C5CCB-68A7-EEB3-8873-2AD955C2E913}"/>
          </ac:picMkLst>
        </pc:picChg>
      </pc:sldChg>
      <pc:sldChg chg="addSp modSp new mod setBg">
        <pc:chgData name="Shivani Pitla" userId="6b16e3072c194bb1" providerId="LiveId" clId="{84F01ECD-2024-4C93-BE54-030170344913}" dt="2023-05-05T02:24:27.067" v="2855" actId="207"/>
        <pc:sldMkLst>
          <pc:docMk/>
          <pc:sldMk cId="3148095285" sldId="276"/>
        </pc:sldMkLst>
        <pc:spChg chg="mod">
          <ac:chgData name="Shivani Pitla" userId="6b16e3072c194bb1" providerId="LiveId" clId="{84F01ECD-2024-4C93-BE54-030170344913}" dt="2023-05-05T02:24:27.067" v="2855" actId="207"/>
          <ac:spMkLst>
            <pc:docMk/>
            <pc:sldMk cId="3148095285" sldId="276"/>
            <ac:spMk id="2" creationId="{13F3C93A-7F91-D99D-EB0D-6A10C1BE2987}"/>
          </ac:spMkLst>
        </pc:spChg>
        <pc:spChg chg="mod">
          <ac:chgData name="Shivani Pitla" userId="6b16e3072c194bb1" providerId="LiveId" clId="{84F01ECD-2024-4C93-BE54-030170344913}" dt="2023-05-05T02:24:10.770" v="2854" actId="404"/>
          <ac:spMkLst>
            <pc:docMk/>
            <pc:sldMk cId="3148095285" sldId="276"/>
            <ac:spMk id="3" creationId="{A8CCBC24-879C-589B-D0A5-D253C211B034}"/>
          </ac:spMkLst>
        </pc:spChg>
        <pc:spChg chg="add">
          <ac:chgData name="Shivani Pitla" userId="6b16e3072c194bb1" providerId="LiveId" clId="{84F01ECD-2024-4C93-BE54-030170344913}" dt="2023-05-05T02:23:32.781" v="2845" actId="26606"/>
          <ac:spMkLst>
            <pc:docMk/>
            <pc:sldMk cId="3148095285" sldId="276"/>
            <ac:spMk id="8" creationId="{B6CDA21F-E7AF-4C75-8395-33F58D5B0E45}"/>
          </ac:spMkLst>
        </pc:spChg>
        <pc:spChg chg="add">
          <ac:chgData name="Shivani Pitla" userId="6b16e3072c194bb1" providerId="LiveId" clId="{84F01ECD-2024-4C93-BE54-030170344913}" dt="2023-05-05T02:23:32.781" v="2845" actId="26606"/>
          <ac:spMkLst>
            <pc:docMk/>
            <pc:sldMk cId="3148095285" sldId="276"/>
            <ac:spMk id="15" creationId="{D5B0017B-2ECA-49AF-B397-DC140825DF8D}"/>
          </ac:spMkLst>
        </pc:spChg>
        <pc:grpChg chg="add">
          <ac:chgData name="Shivani Pitla" userId="6b16e3072c194bb1" providerId="LiveId" clId="{84F01ECD-2024-4C93-BE54-030170344913}" dt="2023-05-05T02:23:32.781" v="2845" actId="26606"/>
          <ac:grpSpMkLst>
            <pc:docMk/>
            <pc:sldMk cId="3148095285" sldId="276"/>
            <ac:grpSpMk id="10" creationId="{AE1C45F0-260A-458C-96ED-C1F6D2151219}"/>
          </ac:grpSpMkLst>
        </pc:grpChg>
        <pc:cxnChg chg="add">
          <ac:chgData name="Shivani Pitla" userId="6b16e3072c194bb1" providerId="LiveId" clId="{84F01ECD-2024-4C93-BE54-030170344913}" dt="2023-05-05T02:23:32.781" v="2845" actId="26606"/>
          <ac:cxnSpMkLst>
            <pc:docMk/>
            <pc:sldMk cId="3148095285" sldId="276"/>
            <ac:cxnSpMk id="17" creationId="{6CF1BAF6-AD41-4082-B212-8A1F9A2E877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874-B635-4282-98C8-18D6890B62CA}" type="datetimeFigureOut">
              <a:rPr lang="en-US" smtClean="0"/>
              <a:t>5/5/23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0516A-8407-4818-876F-1666E2930C68}" type="slidenum">
              <a:rPr lang="en-US" smtClean="0"/>
              <a:t>‹#›</a:t>
            </a:fld>
            <a:endParaRPr lang="en-US"/>
          </a:p>
        </p:txBody>
      </p:sp>
    </p:spTree>
    <p:extLst>
      <p:ext uri="{BB962C8B-B14F-4D97-AF65-F5344CB8AC3E}">
        <p14:creationId xmlns:p14="http://schemas.microsoft.com/office/powerpoint/2010/main" val="96133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0516A-8407-4818-876F-1666E2930C68}" type="slidenum">
              <a:rPr lang="en-US" smtClean="0"/>
              <a:t>1</a:t>
            </a:fld>
            <a:endParaRPr lang="en-US"/>
          </a:p>
        </p:txBody>
      </p:sp>
    </p:spTree>
    <p:extLst>
      <p:ext uri="{BB962C8B-B14F-4D97-AF65-F5344CB8AC3E}">
        <p14:creationId xmlns:p14="http://schemas.microsoft.com/office/powerpoint/2010/main" val="163623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0516A-8407-4818-876F-1666E2930C68}" type="slidenum">
              <a:rPr lang="en-US" smtClean="0"/>
              <a:t>6</a:t>
            </a:fld>
            <a:endParaRPr lang="en-US"/>
          </a:p>
        </p:txBody>
      </p:sp>
    </p:spTree>
    <p:extLst>
      <p:ext uri="{BB962C8B-B14F-4D97-AF65-F5344CB8AC3E}">
        <p14:creationId xmlns:p14="http://schemas.microsoft.com/office/powerpoint/2010/main" val="122999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0516A-8407-4818-876F-1666E2930C68}" type="slidenum">
              <a:rPr lang="en-US" smtClean="0"/>
              <a:t>9</a:t>
            </a:fld>
            <a:endParaRPr lang="en-US"/>
          </a:p>
        </p:txBody>
      </p:sp>
    </p:spTree>
    <p:extLst>
      <p:ext uri="{BB962C8B-B14F-4D97-AF65-F5344CB8AC3E}">
        <p14:creationId xmlns:p14="http://schemas.microsoft.com/office/powerpoint/2010/main" val="179826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C1CA-6D94-2408-6E9C-039E6FECEE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44CDF-00C0-F4B6-D654-06A35A006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01566D-D06B-8CAF-5251-752D23951C26}"/>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8AA44B02-638F-D984-8A3B-DCFFB05BF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C2160-1EF4-4000-9AC1-E9994262C1A0}"/>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335305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3454-D1A5-59B7-D40B-08C00F0CF2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210D7-5E84-C749-42E0-EAC479A8E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88163-3440-73C4-48B6-D045DF25D2D5}"/>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BE060B19-A6CF-32CB-E1FC-DD0B2B3AF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1121B-6515-0C72-5406-532ED4316B2F}"/>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331197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581C4-8990-44BE-1A45-01FD9B24C3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E6552-1A17-544B-C19C-1AFEF54B09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9EF8-92B4-F78E-7CC8-C94D42A44C40}"/>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7FA499D7-A54E-69D7-4263-3046E48B5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2CCA2-E4BE-C6BE-F488-A4FB252A8045}"/>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80804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061F-40BC-E8C5-5ABD-DAC38CF75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623D-9572-27ED-408B-7F06A666A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167D6-64C6-EBB6-9FE1-B97A8F11244C}"/>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DF73974D-6F4B-EF63-C6CC-314539681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B83CE-8354-3CBD-AFD8-4D81C14AC35A}"/>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318878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E462-B940-3404-E321-F4A0B8115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6D90E4-7E3F-66EF-58D5-A025E23F9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227E8-F810-B790-5D37-9CE7D9ABE594}"/>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099B0555-54DC-7748-5381-1B5368829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15EA7-FE8F-ACCE-71D4-1295A51C009B}"/>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118020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F3AA-7A16-22D5-D3A6-805AAFE1B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26F42-0743-1201-893E-EC9EBE15E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000EE-91FA-9F42-588E-E98099BB7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47A7E-A5C0-2E22-62A0-AEE77AAA5955}"/>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6" name="Footer Placeholder 5">
            <a:extLst>
              <a:ext uri="{FF2B5EF4-FFF2-40B4-BE49-F238E27FC236}">
                <a16:creationId xmlns:a16="http://schemas.microsoft.com/office/drawing/2014/main" id="{BA7DB7F2-6CEE-35EB-1CB4-743140D49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7023F-DDB4-E8A0-8F6C-A5E4F7216751}"/>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44116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5AFA-4DEC-AA64-4A7C-97D57EDF1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0D82C-ABF1-A0FA-3668-0628BE630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D1FE2-0A46-1BCA-44CA-A3635CD0F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3841B4-F240-D593-CB7B-C0B735E89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6C967F-DE87-64DD-B639-98279F26A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2CB0C-9423-CC9E-3240-FACFC250050B}"/>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8" name="Footer Placeholder 7">
            <a:extLst>
              <a:ext uri="{FF2B5EF4-FFF2-40B4-BE49-F238E27FC236}">
                <a16:creationId xmlns:a16="http://schemas.microsoft.com/office/drawing/2014/main" id="{83F3567A-C205-FD49-0327-160846153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ADCD7A-9F53-9992-A79B-3029B500A873}"/>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412662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95C1-043B-AD01-B1A6-C856593FF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D329E-EE60-6148-5CBA-675F26DCA2DA}"/>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4" name="Footer Placeholder 3">
            <a:extLst>
              <a:ext uri="{FF2B5EF4-FFF2-40B4-BE49-F238E27FC236}">
                <a16:creationId xmlns:a16="http://schemas.microsoft.com/office/drawing/2014/main" id="{16547A6A-8048-4DF2-690A-960DB4FAA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FBC15E-FE06-31AD-CC8E-C3BFD86C5497}"/>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324815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9F9C19-1E3F-E977-4390-ACF9C5041F14}"/>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3" name="Footer Placeholder 2">
            <a:extLst>
              <a:ext uri="{FF2B5EF4-FFF2-40B4-BE49-F238E27FC236}">
                <a16:creationId xmlns:a16="http://schemas.microsoft.com/office/drawing/2014/main" id="{957AD9B7-E508-AA43-89BB-202554FC4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1E242C-EDD2-B0C8-CAFF-D1BDCFFB41F6}"/>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120249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C915-5B1A-9DF3-8C41-0923BACD6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41E12-78E6-FDB6-C48B-9B09314DF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6C745-1482-25A7-4AC5-68B667D47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056FC-91E5-F87D-94AB-4AAD85B3214F}"/>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6" name="Footer Placeholder 5">
            <a:extLst>
              <a:ext uri="{FF2B5EF4-FFF2-40B4-BE49-F238E27FC236}">
                <a16:creationId xmlns:a16="http://schemas.microsoft.com/office/drawing/2014/main" id="{5EEE322F-A1C0-7327-E8A2-E4288A836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26257-1E94-5364-39D8-D952AEE6382B}"/>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203174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7B02-FDCE-A756-2703-F03F4FB28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B4912C-30F9-A9B9-B51C-09A4A0257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FACD3-2ABD-3F00-27BD-3A1F1313C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AA955-FF12-7439-CE5C-954E06DF5AF5}"/>
              </a:ext>
            </a:extLst>
          </p:cNvPr>
          <p:cNvSpPr>
            <a:spLocks noGrp="1"/>
          </p:cNvSpPr>
          <p:nvPr>
            <p:ph type="dt" sz="half" idx="10"/>
          </p:nvPr>
        </p:nvSpPr>
        <p:spPr/>
        <p:txBody>
          <a:bodyPr/>
          <a:lstStyle/>
          <a:p>
            <a:fld id="{609ACAAE-2CA3-44CB-A45A-D0A589343F48}" type="datetimeFigureOut">
              <a:rPr lang="en-US" smtClean="0"/>
              <a:t>5/5/23</a:t>
            </a:fld>
            <a:endParaRPr lang="en-US"/>
          </a:p>
        </p:txBody>
      </p:sp>
      <p:sp>
        <p:nvSpPr>
          <p:cNvPr id="6" name="Footer Placeholder 5">
            <a:extLst>
              <a:ext uri="{FF2B5EF4-FFF2-40B4-BE49-F238E27FC236}">
                <a16:creationId xmlns:a16="http://schemas.microsoft.com/office/drawing/2014/main" id="{FC472D38-707A-8BA2-2697-10C658E0D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F73A1-17E9-5E00-4203-CD28DA23BCE0}"/>
              </a:ext>
            </a:extLst>
          </p:cNvPr>
          <p:cNvSpPr>
            <a:spLocks noGrp="1"/>
          </p:cNvSpPr>
          <p:nvPr>
            <p:ph type="sldNum" sz="quarter" idx="12"/>
          </p:nvPr>
        </p:nvSpPr>
        <p:spPr/>
        <p:txBody>
          <a:bodyPr/>
          <a:lstStyle/>
          <a:p>
            <a:fld id="{29291F0A-316D-4C01-9A76-30D2841D12AA}" type="slidenum">
              <a:rPr lang="en-US" smtClean="0"/>
              <a:t>‹#›</a:t>
            </a:fld>
            <a:endParaRPr lang="en-US"/>
          </a:p>
        </p:txBody>
      </p:sp>
    </p:spTree>
    <p:extLst>
      <p:ext uri="{BB962C8B-B14F-4D97-AF65-F5344CB8AC3E}">
        <p14:creationId xmlns:p14="http://schemas.microsoft.com/office/powerpoint/2010/main" val="373993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66822-7A2E-9630-D3E4-D42E162D9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C3083-1489-68E3-1EE7-5C61BDD7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BCD07-7042-8F60-D21B-9595023EDA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ACAAE-2CA3-44CB-A45A-D0A589343F48}" type="datetimeFigureOut">
              <a:rPr lang="en-US" smtClean="0"/>
              <a:t>5/5/23</a:t>
            </a:fld>
            <a:endParaRPr lang="en-US"/>
          </a:p>
        </p:txBody>
      </p:sp>
      <p:sp>
        <p:nvSpPr>
          <p:cNvPr id="5" name="Footer Placeholder 4">
            <a:extLst>
              <a:ext uri="{FF2B5EF4-FFF2-40B4-BE49-F238E27FC236}">
                <a16:creationId xmlns:a16="http://schemas.microsoft.com/office/drawing/2014/main" id="{30C1F806-A31D-5A22-13F7-C7AA2B04F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7E745-9C6A-DC19-BAB6-164DBDC66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91F0A-316D-4C01-9A76-30D2841D12AA}" type="slidenum">
              <a:rPr lang="en-US" smtClean="0"/>
              <a:t>‹#›</a:t>
            </a:fld>
            <a:endParaRPr lang="en-US"/>
          </a:p>
        </p:txBody>
      </p:sp>
    </p:spTree>
    <p:extLst>
      <p:ext uri="{BB962C8B-B14F-4D97-AF65-F5344CB8AC3E}">
        <p14:creationId xmlns:p14="http://schemas.microsoft.com/office/powerpoint/2010/main" val="8833411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A30-5C5D-D0BF-272B-8A9401DA0C4D}"/>
              </a:ext>
            </a:extLst>
          </p:cNvPr>
          <p:cNvSpPr>
            <a:spLocks noGrp="1"/>
          </p:cNvSpPr>
          <p:nvPr>
            <p:ph type="ctrTitle"/>
          </p:nvPr>
        </p:nvSpPr>
        <p:spPr>
          <a:xfrm>
            <a:off x="1097280" y="758952"/>
            <a:ext cx="10058400" cy="2156635"/>
          </a:xfrm>
        </p:spPr>
        <p:txBody>
          <a:bodyPr>
            <a:normAutofit/>
          </a:bodyPr>
          <a:lstStyle/>
          <a:p>
            <a:pPr algn="ctr">
              <a:lnSpc>
                <a:spcPct val="100000"/>
              </a:lnSpc>
            </a:pPr>
            <a:r>
              <a:rPr lang="en-US" b="1" dirty="0">
                <a:solidFill>
                  <a:schemeClr val="accent1">
                    <a:lumMod val="50000"/>
                  </a:schemeClr>
                </a:solidFill>
                <a:latin typeface="Times New Roman" panose="02020603050405020304" pitchFamily="18" charset="0"/>
                <a:cs typeface="Times New Roman" panose="02020603050405020304" pitchFamily="18" charset="0"/>
              </a:rPr>
              <a:t> Bank Loan Default and Loss</a:t>
            </a:r>
          </a:p>
        </p:txBody>
      </p:sp>
      <p:sp>
        <p:nvSpPr>
          <p:cNvPr id="3" name="Subtitle 2">
            <a:extLst>
              <a:ext uri="{FF2B5EF4-FFF2-40B4-BE49-F238E27FC236}">
                <a16:creationId xmlns:a16="http://schemas.microsoft.com/office/drawing/2014/main" id="{6D755527-BFBA-DC85-5497-67A54BDCCB0F}"/>
              </a:ext>
            </a:extLst>
          </p:cNvPr>
          <p:cNvSpPr>
            <a:spLocks noGrp="1"/>
          </p:cNvSpPr>
          <p:nvPr>
            <p:ph type="subTitle" idx="1"/>
          </p:nvPr>
        </p:nvSpPr>
        <p:spPr>
          <a:xfrm>
            <a:off x="1523999" y="4535124"/>
            <a:ext cx="9144000" cy="1289154"/>
          </a:xfrm>
        </p:spPr>
        <p:txBody>
          <a:bodyPr>
            <a:normAutofit fontScale="92500" lnSpcReduction="10000"/>
          </a:bodyPr>
          <a:lstStyle/>
          <a:p>
            <a:pPr marL="0" marR="0">
              <a:lnSpc>
                <a:spcPct val="160000"/>
              </a:lnSpc>
              <a:spcBef>
                <a:spcPts val="0"/>
              </a:spcBef>
              <a:spcAft>
                <a:spcPts val="0"/>
              </a:spcAft>
            </a:pPr>
            <a:r>
              <a:rPr lang="en-IN"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MIS64037-003: Advanced Data Mining And Predictive Analytics</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60000"/>
              </a:lnSpc>
              <a:spcBef>
                <a:spcPts val="0"/>
              </a:spcBef>
              <a:spcAft>
                <a:spcPts val="0"/>
              </a:spcAft>
            </a:pPr>
            <a:r>
              <a:rPr lang="en-IN"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Professor </a:t>
            </a:r>
            <a:r>
              <a:rPr lang="en-IN"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Rouzbeh</a:t>
            </a:r>
            <a:r>
              <a:rPr lang="en-IN"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Razavi</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93100FBA-0A90-C403-4550-63C85C87B5F4}"/>
              </a:ext>
            </a:extLst>
          </p:cNvPr>
          <p:cNvSpPr txBox="1"/>
          <p:nvPr/>
        </p:nvSpPr>
        <p:spPr>
          <a:xfrm>
            <a:off x="1943723" y="3036585"/>
            <a:ext cx="8304551" cy="784830"/>
          </a:xfrm>
          <a:prstGeom prst="rect">
            <a:avLst/>
          </a:prstGeom>
          <a:noFill/>
        </p:spPr>
        <p:txBody>
          <a:bodyPr wrap="square" rtlCol="0">
            <a:spAutoFit/>
          </a:bodyPr>
          <a:lstStyle/>
          <a:p>
            <a:pPr algn="ctr">
              <a:lnSpc>
                <a:spcPct val="150000"/>
              </a:lnSpc>
            </a:pPr>
            <a:r>
              <a:rPr lang="en-IN" sz="18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Nikhil Kumar Sampath, </a:t>
            </a:r>
            <a:r>
              <a:rPr lang="en-IN" sz="1800" kern="100"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Snehitha</a:t>
            </a:r>
            <a:r>
              <a:rPr lang="en-IN" sz="18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Anpur</a:t>
            </a:r>
            <a:r>
              <a:rPr lang="en-IN" sz="18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Kiran Kour, Shivani Pitla</a:t>
            </a:r>
            <a:endParaRPr lang="en-US" sz="18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834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E5648-438E-E7DA-3EAD-34F77DDF8469}"/>
              </a:ext>
            </a:extLst>
          </p:cNvPr>
          <p:cNvSpPr>
            <a:spLocks noGrp="1"/>
          </p:cNvSpPr>
          <p:nvPr>
            <p:ph type="title"/>
          </p:nvPr>
        </p:nvSpPr>
        <p:spPr>
          <a:xfrm>
            <a:off x="838200" y="365125"/>
            <a:ext cx="10515600" cy="1325563"/>
          </a:xfrm>
        </p:spPr>
        <p:txBody>
          <a:bodyPr>
            <a:normAutofit/>
          </a:bodyPr>
          <a:lstStyle/>
          <a:p>
            <a:r>
              <a:rPr lang="en-IN" sz="42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Feature Selection</a:t>
            </a:r>
            <a:br>
              <a:rPr lang="en-US" sz="42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4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99B19B-FA1C-4F35-95E9-D280EB28E850}"/>
              </a:ext>
            </a:extLst>
          </p:cNvPr>
          <p:cNvSpPr>
            <a:spLocks noGrp="1"/>
          </p:cNvSpPr>
          <p:nvPr>
            <p:ph idx="1"/>
          </p:nvPr>
        </p:nvSpPr>
        <p:spPr>
          <a:xfrm>
            <a:off x="838200" y="1929384"/>
            <a:ext cx="10515600" cy="425196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Feature selection is selecting a relevant subset of features to improve machine learning models' performance and efficiency.</a:t>
            </a:r>
          </a:p>
          <a:p>
            <a:pPr algn="just">
              <a:lnSpc>
                <a:spcPct val="150000"/>
              </a:lnSpc>
            </a:pPr>
            <a:r>
              <a:rPr lang="en-US" sz="2000" dirty="0">
                <a:latin typeface="Times New Roman" panose="02020603050405020304" pitchFamily="18" charset="0"/>
                <a:cs typeface="Times New Roman" panose="02020603050405020304" pitchFamily="18" charset="0"/>
              </a:rPr>
              <a:t>Techniques such as Boruta, step-wise regression, PCA, and PLS are used for feature selection.</a:t>
            </a:r>
          </a:p>
          <a:p>
            <a:pPr algn="just">
              <a:lnSpc>
                <a:spcPct val="150000"/>
              </a:lnSpc>
            </a:pPr>
            <a:r>
              <a:rPr lang="en-US" sz="2000" dirty="0">
                <a:latin typeface="Times New Roman" panose="02020603050405020304" pitchFamily="18" charset="0"/>
                <a:cs typeface="Times New Roman" panose="02020603050405020304" pitchFamily="18" charset="0"/>
              </a:rPr>
              <a:t>Boruta is computationally expensive, step-wise regression suffers from overfitting, PCA assumes linearity, and PLS requires careful component selection.</a:t>
            </a:r>
          </a:p>
        </p:txBody>
      </p:sp>
    </p:spTree>
    <p:extLst>
      <p:ext uri="{BB962C8B-B14F-4D97-AF65-F5344CB8AC3E}">
        <p14:creationId xmlns:p14="http://schemas.microsoft.com/office/powerpoint/2010/main" val="261209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E03E2-E0F9-0D6E-2920-E9847DE31547}"/>
              </a:ext>
            </a:extLst>
          </p:cNvPr>
          <p:cNvSpPr>
            <a:spLocks noGrp="1"/>
          </p:cNvSpPr>
          <p:nvPr>
            <p:ph type="title"/>
          </p:nvPr>
        </p:nvSpPr>
        <p:spPr>
          <a:xfrm>
            <a:off x="640080" y="329184"/>
            <a:ext cx="6894576" cy="1783080"/>
          </a:xfrm>
        </p:spPr>
        <p:txBody>
          <a:bodyPr anchor="b">
            <a:normAutofit/>
          </a:bodyPr>
          <a:lstStyle/>
          <a:p>
            <a:r>
              <a:rPr lang="en-IN" sz="48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Feature Selection along with Normalization</a:t>
            </a:r>
            <a:endParaRPr lang="en-US" sz="4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7E1ECD-6CDB-35B6-827D-C35812D243B2}"/>
              </a:ext>
            </a:extLst>
          </p:cNvPr>
          <p:cNvSpPr>
            <a:spLocks noGrp="1"/>
          </p:cNvSpPr>
          <p:nvPr>
            <p:ph idx="1"/>
          </p:nvPr>
        </p:nvSpPr>
        <p:spPr>
          <a:xfrm>
            <a:off x="640079" y="2706624"/>
            <a:ext cx="10600575" cy="3483864"/>
          </a:xfrm>
        </p:spPr>
        <p:txBody>
          <a:bodyPr>
            <a:normAutofit fontScale="92500" lnSpcReduction="10000"/>
          </a:bodyPr>
          <a:lstStyle/>
          <a:p>
            <a:r>
              <a:rPr lang="en-US" sz="1600" b="0" i="0" dirty="0">
                <a:effectLst/>
                <a:latin typeface="Times New Roman" panose="02020603050405020304" pitchFamily="18" charset="0"/>
                <a:cs typeface="Times New Roman" panose="02020603050405020304" pitchFamily="18" charset="0"/>
              </a:rPr>
              <a:t>Data is partitioned into train and validate sets to replicate the same features onto the test set for feature selection.</a:t>
            </a:r>
          </a:p>
          <a:p>
            <a:endParaRPr lang="en-US" sz="14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Feature reduction improves model efficiency and accuracy.</a:t>
            </a:r>
          </a:p>
          <a:p>
            <a:pPr algn="just">
              <a:lnSpc>
                <a:spcPct val="150000"/>
              </a:lnSpc>
            </a:pPr>
            <a:r>
              <a:rPr lang="en-US" sz="1400" dirty="0">
                <a:latin typeface="Times New Roman" panose="02020603050405020304" pitchFamily="18" charset="0"/>
                <a:cs typeface="Times New Roman" panose="02020603050405020304" pitchFamily="18" charset="0"/>
              </a:rPr>
              <a:t>We removed low-variance and highly correlated features.</a:t>
            </a:r>
          </a:p>
          <a:p>
            <a:pPr algn="just">
              <a:lnSpc>
                <a:spcPct val="150000"/>
              </a:lnSpc>
            </a:pPr>
            <a:r>
              <a:rPr lang="en-US" sz="1400" dirty="0">
                <a:latin typeface="Times New Roman" panose="02020603050405020304" pitchFamily="18" charset="0"/>
                <a:cs typeface="Times New Roman" panose="02020603050405020304" pitchFamily="18" charset="0"/>
              </a:rPr>
              <a:t>The number of features reduced from 726 to 253, excluding ID and loss.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2ADA7266-E4AE-0B80-3B29-B58547840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745" y="3087791"/>
            <a:ext cx="6696363" cy="865847"/>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8230A8F9-32E2-4531-22C3-7DB05BB5B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109" y="4085060"/>
            <a:ext cx="4052546" cy="733828"/>
          </a:xfrm>
          <a:prstGeom prst="rect">
            <a:avLst/>
          </a:prstGeom>
        </p:spPr>
      </p:pic>
    </p:spTree>
    <p:extLst>
      <p:ext uri="{BB962C8B-B14F-4D97-AF65-F5344CB8AC3E}">
        <p14:creationId xmlns:p14="http://schemas.microsoft.com/office/powerpoint/2010/main" val="351847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CC679-2D87-B8EF-9AF0-67EA271EDB8B}"/>
              </a:ext>
            </a:extLst>
          </p:cNvPr>
          <p:cNvSpPr>
            <a:spLocks noGrp="1"/>
          </p:cNvSpPr>
          <p:nvPr>
            <p:ph type="title"/>
          </p:nvPr>
        </p:nvSpPr>
        <p:spPr>
          <a:xfrm>
            <a:off x="612648" y="365125"/>
            <a:ext cx="5295015" cy="2063808"/>
          </a:xfrm>
        </p:spPr>
        <p:txBody>
          <a:bodyPr anchor="b">
            <a:normAutofit/>
          </a:bodyPr>
          <a:lstStyle/>
          <a:p>
            <a:r>
              <a:rPr lang="en-US" sz="5000" b="1" dirty="0">
                <a:solidFill>
                  <a:schemeClr val="accent1">
                    <a:lumMod val="50000"/>
                  </a:schemeClr>
                </a:solidFill>
                <a:latin typeface="Times New Roman" panose="02020603050405020304" pitchFamily="18" charset="0"/>
                <a:cs typeface="Times New Roman" panose="02020603050405020304" pitchFamily="18" charset="0"/>
              </a:rPr>
              <a:t>Lasso for Variable Selection</a:t>
            </a:r>
          </a:p>
        </p:txBody>
      </p:sp>
      <p:sp>
        <p:nvSpPr>
          <p:cNvPr id="2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6ACD8-CB5C-B055-BD14-E265E17807BC}"/>
              </a:ext>
            </a:extLst>
          </p:cNvPr>
          <p:cNvSpPr>
            <a:spLocks noGrp="1"/>
          </p:cNvSpPr>
          <p:nvPr>
            <p:ph idx="1"/>
          </p:nvPr>
        </p:nvSpPr>
        <p:spPr>
          <a:xfrm>
            <a:off x="612648" y="2908005"/>
            <a:ext cx="5093969" cy="3268957"/>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Lasso regression was used to select important variables for loan approval prediction based on default history, reducing the number of variables in the final model.</a:t>
            </a:r>
          </a:p>
          <a:p>
            <a:pPr algn="just">
              <a:lnSpc>
                <a:spcPct val="150000"/>
              </a:lnSpc>
            </a:pPr>
            <a:r>
              <a:rPr lang="en-US" sz="1600" b="0" i="0" dirty="0">
                <a:effectLst/>
                <a:latin typeface="Times New Roman" panose="02020603050405020304" pitchFamily="18" charset="0"/>
                <a:cs typeface="Times New Roman" panose="02020603050405020304" pitchFamily="18" charset="0"/>
              </a:rPr>
              <a:t>The figure shows the optimum lambda value for feature selection from 253 to 233 variables. The chosen lambda value is the minimum value, indicated </a:t>
            </a:r>
            <a:r>
              <a:rPr lang="en-US" sz="1600" b="0" i="0" dirty="0">
                <a:effectLst/>
                <a:latin typeface="Söhne"/>
              </a:rPr>
              <a:t>by the first vertical dashed line.</a:t>
            </a:r>
            <a:endParaRPr lang="en-US" sz="16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3454ABAB-698C-B8B8-BD91-EFE2DD06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17" y="4027056"/>
            <a:ext cx="2858305" cy="262897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B0FF900D-02BB-FB8F-8756-E0459A087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575" y="4027056"/>
            <a:ext cx="3462588" cy="2465818"/>
          </a:xfrm>
          <a:prstGeom prst="rect">
            <a:avLst/>
          </a:prstGeom>
        </p:spPr>
      </p:pic>
      <p:pic>
        <p:nvPicPr>
          <p:cNvPr id="5" name="Picture 4">
            <a:extLst>
              <a:ext uri="{FF2B5EF4-FFF2-40B4-BE49-F238E27FC236}">
                <a16:creationId xmlns:a16="http://schemas.microsoft.com/office/drawing/2014/main" id="{46957308-FDE2-CA87-D5C0-453000A82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0644" y="1636596"/>
            <a:ext cx="6290519" cy="1792404"/>
          </a:xfrm>
          <a:prstGeom prst="rect">
            <a:avLst/>
          </a:prstGeom>
        </p:spPr>
      </p:pic>
    </p:spTree>
    <p:extLst>
      <p:ext uri="{BB962C8B-B14F-4D97-AF65-F5344CB8AC3E}">
        <p14:creationId xmlns:p14="http://schemas.microsoft.com/office/powerpoint/2010/main" val="203125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1A59C-7296-74A6-586A-1489EF5E6B50}"/>
              </a:ext>
            </a:extLst>
          </p:cNvPr>
          <p:cNvSpPr>
            <a:spLocks noGrp="1"/>
          </p:cNvSpPr>
          <p:nvPr>
            <p:ph type="title"/>
          </p:nvPr>
        </p:nvSpPr>
        <p:spPr>
          <a:xfrm>
            <a:off x="630936" y="640080"/>
            <a:ext cx="4818888" cy="1481328"/>
          </a:xfrm>
        </p:spPr>
        <p:txBody>
          <a:bodyPr anchor="b">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Model Building</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08D4BC-77A9-C79B-13B5-E90A466E4029}"/>
              </a:ext>
            </a:extLst>
          </p:cNvPr>
          <p:cNvSpPr>
            <a:spLocks noGrp="1"/>
          </p:cNvSpPr>
          <p:nvPr>
            <p:ph idx="1"/>
          </p:nvPr>
        </p:nvSpPr>
        <p:spPr>
          <a:xfrm>
            <a:off x="630936" y="2660904"/>
            <a:ext cx="4818888" cy="3557016"/>
          </a:xfrm>
        </p:spPr>
        <p:txBody>
          <a:bodyPr anchor="t">
            <a:normAutofit fontScale="92500"/>
          </a:bodyPr>
          <a:lstStyle/>
          <a:p>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Random Forest is a robust machine learning algorithm that can be used for classification tasks, and it has several advantages over other algorithms</a:t>
            </a:r>
          </a:p>
          <a:p>
            <a:pPr algn="just">
              <a:lnSpc>
                <a:spcPct val="150000"/>
              </a:lnSpc>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cut-off threshold set for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rf_</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model</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was 0.6, meaning if the predicted probability class of 1 is greater than 0.6, it will be considered defaulted or else not defaulted.</a:t>
            </a:r>
          </a:p>
          <a:p>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p>
        </p:txBody>
      </p:sp>
      <p:pic>
        <p:nvPicPr>
          <p:cNvPr id="6" name="Picture 5">
            <a:extLst>
              <a:ext uri="{FF2B5EF4-FFF2-40B4-BE49-F238E27FC236}">
                <a16:creationId xmlns:a16="http://schemas.microsoft.com/office/drawing/2014/main" id="{57D2E655-A754-975B-4691-B7FBD95E7F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7648" y="2121408"/>
            <a:ext cx="5458968" cy="3557016"/>
          </a:xfrm>
          <a:prstGeom prst="rect">
            <a:avLst/>
          </a:prstGeom>
        </p:spPr>
      </p:pic>
    </p:spTree>
    <p:extLst>
      <p:ext uri="{BB962C8B-B14F-4D97-AF65-F5344CB8AC3E}">
        <p14:creationId xmlns:p14="http://schemas.microsoft.com/office/powerpoint/2010/main" val="43015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A86E6-E35C-FE7D-97DC-6D36E79F4F0D}"/>
              </a:ext>
            </a:extLst>
          </p:cNvPr>
          <p:cNvSpPr>
            <a:spLocks noGrp="1"/>
          </p:cNvSpPr>
          <p:nvPr>
            <p:ph type="title"/>
          </p:nvPr>
        </p:nvSpPr>
        <p:spPr>
          <a:xfrm>
            <a:off x="1289303" y="643720"/>
            <a:ext cx="9849751" cy="1349671"/>
          </a:xfrm>
        </p:spPr>
        <p:txBody>
          <a:bodyPr anchor="b">
            <a:normAutofit/>
          </a:bodyPr>
          <a:lstStyle/>
          <a:p>
            <a:r>
              <a:rPr lang="en-IN" sz="48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Evaluation of Model’s Performance</a:t>
            </a:r>
            <a:endParaRPr lang="en-US" sz="4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112214-0A9F-565F-381C-FFB14C95C633}"/>
              </a:ext>
            </a:extLst>
          </p:cNvPr>
          <p:cNvSpPr>
            <a:spLocks noGrp="1"/>
          </p:cNvSpPr>
          <p:nvPr>
            <p:ph idx="1"/>
          </p:nvPr>
        </p:nvSpPr>
        <p:spPr>
          <a:xfrm>
            <a:off x="1289302" y="2637111"/>
            <a:ext cx="9849751" cy="3032168"/>
          </a:xfrm>
        </p:spPr>
        <p:txBody>
          <a:bodyPr anchor="ctr">
            <a:norm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AUC metric was used to evaluate model performance in the classification.</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"Random Forest" package was used to build the model</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"ntree" and "mtry" were hyper-tuned to optimize the model's performance</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Optimal values were determined as 100 for "ntree" and 5 for "mtry"</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resulting AUC was 0.997.</a:t>
            </a:r>
          </a:p>
          <a:p>
            <a:endParaRPr lang="en-US" sz="2000" dirty="0"/>
          </a:p>
        </p:txBody>
      </p:sp>
    </p:spTree>
    <p:extLst>
      <p:ext uri="{BB962C8B-B14F-4D97-AF65-F5344CB8AC3E}">
        <p14:creationId xmlns:p14="http://schemas.microsoft.com/office/powerpoint/2010/main" val="322153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6E2DB-B953-1F40-230A-1A4AB5737A05}"/>
              </a:ext>
            </a:extLst>
          </p:cNvPr>
          <p:cNvSpPr>
            <a:spLocks noGrp="1"/>
          </p:cNvSpPr>
          <p:nvPr>
            <p:ph type="title"/>
          </p:nvPr>
        </p:nvSpPr>
        <p:spPr>
          <a:xfrm>
            <a:off x="589560" y="856180"/>
            <a:ext cx="5279408" cy="1128068"/>
          </a:xfrm>
        </p:spPr>
        <p:txBody>
          <a:bodyPr anchor="ctr">
            <a:normAutofit fontScale="90000"/>
          </a:bodyPr>
          <a:lstStyle/>
          <a:p>
            <a:r>
              <a:rPr lang="en-IN" sz="28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Loss Given Default (LGD) Exploratory Data Analysis</a:t>
            </a:r>
            <a:br>
              <a:rPr lang="en-US" sz="2800"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44636-DC79-6E9D-C82A-0C9A8780CC30}"/>
              </a:ext>
            </a:extLst>
          </p:cNvPr>
          <p:cNvSpPr>
            <a:spLocks noGrp="1"/>
          </p:cNvSpPr>
          <p:nvPr>
            <p:ph idx="1"/>
          </p:nvPr>
        </p:nvSpPr>
        <p:spPr>
          <a:xfrm>
            <a:off x="590719" y="3560343"/>
            <a:ext cx="5278066" cy="2749747"/>
          </a:xfrm>
        </p:spPr>
        <p:txBody>
          <a:bodyPr anchor="ct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We are only sub-setting the observations where the loss value is greater than zero.</a:t>
            </a:r>
          </a:p>
          <a:p>
            <a:pPr algn="just">
              <a:lnSpc>
                <a:spcPct val="150000"/>
              </a:lnSpc>
            </a:pPr>
            <a:r>
              <a:rPr lang="en-US" sz="1800" dirty="0">
                <a:latin typeface="Times New Roman" panose="02020603050405020304" pitchFamily="18" charset="0"/>
                <a:cs typeface="Times New Roman" panose="02020603050405020304" pitchFamily="18" charset="0"/>
              </a:rPr>
              <a:t>The columns with zero variance and colinear are being removed and missing values are being handled by median imputation.</a:t>
            </a:r>
          </a:p>
          <a:p>
            <a:pPr algn="just">
              <a:lnSpc>
                <a:spcPct val="150000"/>
              </a:lnSpc>
            </a:pPr>
            <a:r>
              <a:rPr lang="en-US" sz="1800" dirty="0">
                <a:latin typeface="Times New Roman" panose="02020603050405020304" pitchFamily="18" charset="0"/>
                <a:cs typeface="Times New Roman" panose="02020603050405020304" pitchFamily="18" charset="0"/>
              </a:rPr>
              <a:t>Independent attributes are being scaled and </a:t>
            </a:r>
            <a:r>
              <a:rPr lang="en-US" sz="1800" dirty="0" err="1">
                <a:latin typeface="Times New Roman" panose="02020603050405020304" pitchFamily="18" charset="0"/>
                <a:cs typeface="Times New Roman" panose="02020603050405020304" pitchFamily="18" charset="0"/>
              </a:rPr>
              <a:t>centred</a:t>
            </a:r>
            <a:r>
              <a:rPr lang="en-US" sz="1800" dirty="0">
                <a:latin typeface="Times New Roman" panose="02020603050405020304" pitchFamily="18" charset="0"/>
                <a:cs typeface="Times New Roman" panose="02020603050405020304" pitchFamily="18" charset="0"/>
              </a:rPr>
              <a:t>.</a:t>
            </a:r>
          </a:p>
          <a:p>
            <a:pPr algn="just">
              <a:lnSpc>
                <a:spcPct val="150000"/>
              </a:lnSpc>
            </a:pP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C8484C3D-A78F-10A5-D599-D4AF3F64EDA4}"/>
              </a:ext>
            </a:extLst>
          </p:cNvPr>
          <p:cNvPicPr>
            <a:picLocks noChangeAspect="1"/>
          </p:cNvPicPr>
          <p:nvPr/>
        </p:nvPicPr>
        <p:blipFill>
          <a:blip r:embed="rId2"/>
          <a:stretch>
            <a:fillRect/>
          </a:stretch>
        </p:blipFill>
        <p:spPr>
          <a:xfrm>
            <a:off x="7083423" y="1505966"/>
            <a:ext cx="4397433" cy="1090930"/>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B17D1B95-30B7-59B6-A718-C526A3DD8065}"/>
              </a:ext>
            </a:extLst>
          </p:cNvPr>
          <p:cNvPicPr>
            <a:picLocks noChangeAspect="1"/>
          </p:cNvPicPr>
          <p:nvPr/>
        </p:nvPicPr>
        <p:blipFill>
          <a:blip r:embed="rId3"/>
          <a:stretch>
            <a:fillRect/>
          </a:stretch>
        </p:blipFill>
        <p:spPr>
          <a:xfrm>
            <a:off x="7726680" y="4160521"/>
            <a:ext cx="2889504" cy="1106424"/>
          </a:xfrm>
          <a:prstGeom prst="rect">
            <a:avLst/>
          </a:prstGeom>
        </p:spPr>
      </p:pic>
    </p:spTree>
    <p:extLst>
      <p:ext uri="{BB962C8B-B14F-4D97-AF65-F5344CB8AC3E}">
        <p14:creationId xmlns:p14="http://schemas.microsoft.com/office/powerpoint/2010/main" val="29035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FC489-598B-2DC7-642A-01F358ACDDF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Lasso for variable selection</a:t>
            </a:r>
          </a:p>
        </p:txBody>
      </p:sp>
      <p:sp>
        <p:nvSpPr>
          <p:cNvPr id="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47FDC64D-37F1-305F-DD64-4EF8B1A56948}"/>
              </a:ext>
            </a:extLst>
          </p:cNvPr>
          <p:cNvPicPr>
            <a:picLocks noChangeAspect="1"/>
          </p:cNvPicPr>
          <p:nvPr/>
        </p:nvPicPr>
        <p:blipFill>
          <a:blip r:embed="rId2"/>
          <a:stretch>
            <a:fillRect/>
          </a:stretch>
        </p:blipFill>
        <p:spPr>
          <a:xfrm>
            <a:off x="320040" y="2676967"/>
            <a:ext cx="5614416" cy="3537081"/>
          </a:xfrm>
          <a:prstGeom prst="rect">
            <a:avLst/>
          </a:prstGeom>
        </p:spPr>
      </p:pic>
      <p:pic>
        <p:nvPicPr>
          <p:cNvPr id="4" name="Content Placeholder 3">
            <a:extLst>
              <a:ext uri="{FF2B5EF4-FFF2-40B4-BE49-F238E27FC236}">
                <a16:creationId xmlns:a16="http://schemas.microsoft.com/office/drawing/2014/main" id="{C9C6C591-5C33-DB56-1355-CA651D31729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54496" y="3519130"/>
            <a:ext cx="5614416" cy="1852755"/>
          </a:xfrm>
          <a:prstGeom prst="rect">
            <a:avLst/>
          </a:prstGeom>
        </p:spPr>
      </p:pic>
    </p:spTree>
    <p:extLst>
      <p:ext uri="{BB962C8B-B14F-4D97-AF65-F5344CB8AC3E}">
        <p14:creationId xmlns:p14="http://schemas.microsoft.com/office/powerpoint/2010/main" val="378530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74CB3D-D776-BFA4-251D-A7961533E6AF}"/>
              </a:ext>
            </a:extLst>
          </p:cNvPr>
          <p:cNvSpPr>
            <a:spLocks noGrp="1"/>
          </p:cNvSpPr>
          <p:nvPr>
            <p:ph type="title"/>
          </p:nvPr>
        </p:nvSpPr>
        <p:spPr>
          <a:xfrm>
            <a:off x="630936" y="457200"/>
            <a:ext cx="4343400" cy="1929384"/>
          </a:xfrm>
        </p:spPr>
        <p:txBody>
          <a:bodyPr anchor="ctr">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Model Building</a:t>
            </a:r>
          </a:p>
        </p:txBody>
      </p:sp>
      <p:sp>
        <p:nvSpPr>
          <p:cNvPr id="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8D3360-CA69-1C00-5E14-71B008F17FCF}"/>
              </a:ext>
            </a:extLst>
          </p:cNvPr>
          <p:cNvSpPr>
            <a:spLocks noGrp="1"/>
          </p:cNvSpPr>
          <p:nvPr>
            <p:ph idx="1"/>
          </p:nvPr>
        </p:nvSpPr>
        <p:spPr>
          <a:xfrm>
            <a:off x="5541263" y="457200"/>
            <a:ext cx="6007608" cy="1929384"/>
          </a:xfrm>
        </p:spPr>
        <p:txBody>
          <a:bodyPr anchor="ctr">
            <a:normAutofit fontScale="92500" lnSpcReduction="10000"/>
          </a:bodyPr>
          <a:lstStyle/>
          <a:p>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Ridge regression is a linear method to model the relationship between a dependent variable and one or more independent variables. It is particularly useful when the number of independent variables is large or multicollinearity among the independent variables.</a:t>
            </a:r>
          </a:p>
          <a:p>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p>
        </p:txBody>
      </p:sp>
      <p:pic>
        <p:nvPicPr>
          <p:cNvPr id="5" name="Picture 4" descr="Chart, histogram&#10;&#10;Description automatically generated">
            <a:extLst>
              <a:ext uri="{FF2B5EF4-FFF2-40B4-BE49-F238E27FC236}">
                <a16:creationId xmlns:a16="http://schemas.microsoft.com/office/drawing/2014/main" id="{AEF4E4CA-691C-3B32-842B-47C47477A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344" y="2645466"/>
            <a:ext cx="5468112" cy="3526932"/>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F55561E7-846E-5013-E450-24C6396FC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513529"/>
            <a:ext cx="5468112" cy="1790806"/>
          </a:xfrm>
          <a:prstGeom prst="rect">
            <a:avLst/>
          </a:prstGeom>
        </p:spPr>
      </p:pic>
    </p:spTree>
    <p:extLst>
      <p:ext uri="{BB962C8B-B14F-4D97-AF65-F5344CB8AC3E}">
        <p14:creationId xmlns:p14="http://schemas.microsoft.com/office/powerpoint/2010/main" val="32276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3B451-4DEE-AFBB-518C-37022092658E}"/>
              </a:ext>
            </a:extLst>
          </p:cNvPr>
          <p:cNvSpPr>
            <a:spLocks noGrp="1"/>
          </p:cNvSpPr>
          <p:nvPr>
            <p:ph type="title"/>
          </p:nvPr>
        </p:nvSpPr>
        <p:spPr>
          <a:xfrm>
            <a:off x="1043631" y="873940"/>
            <a:ext cx="4928291" cy="1035781"/>
          </a:xfrm>
        </p:spPr>
        <p:txBody>
          <a:bodyPr anchor="ctr">
            <a:normAutofit/>
          </a:bodyPr>
          <a:lstStyle/>
          <a:p>
            <a:r>
              <a:rPr lang="en-IN" sz="33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Evaluation of Model’s Performance</a:t>
            </a:r>
            <a:endParaRPr lang="en-US" sz="3300" dirty="0">
              <a:solidFill>
                <a:schemeClr val="accent1">
                  <a:lumMod val="50000"/>
                </a:schemeClr>
              </a:solidFill>
            </a:endParaRPr>
          </a:p>
        </p:txBody>
      </p:sp>
      <p:sp>
        <p:nvSpPr>
          <p:cNvPr id="3" name="Content Placeholder 2">
            <a:extLst>
              <a:ext uri="{FF2B5EF4-FFF2-40B4-BE49-F238E27FC236}">
                <a16:creationId xmlns:a16="http://schemas.microsoft.com/office/drawing/2014/main" id="{0F20105A-27D8-E49D-9041-6EF3FFFF627F}"/>
              </a:ext>
            </a:extLst>
          </p:cNvPr>
          <p:cNvSpPr>
            <a:spLocks noGrp="1"/>
          </p:cNvSpPr>
          <p:nvPr>
            <p:ph idx="1"/>
          </p:nvPr>
        </p:nvSpPr>
        <p:spPr>
          <a:xfrm>
            <a:off x="1045029" y="2524721"/>
            <a:ext cx="4991629" cy="3677123"/>
          </a:xfrm>
        </p:spPr>
        <p:txBody>
          <a:bodyPr anchor="ctr">
            <a:normAutofit/>
          </a:bodyPr>
          <a:lstStyle/>
          <a:p>
            <a:pPr algn="just">
              <a:lnSpc>
                <a:spcPct val="150000"/>
              </a:lnSpc>
            </a:pPr>
            <a:r>
              <a:rPr lang="en-US" sz="1600" dirty="0"/>
              <a:t>Prediction of the Ridge model on the validation set</a:t>
            </a:r>
          </a:p>
          <a:p>
            <a:pPr algn="just">
              <a:lnSpc>
                <a:spcPct val="150000"/>
              </a:lnSpc>
            </a:pPr>
            <a:r>
              <a:rPr lang="en-US" sz="1600" b="0" i="0" dirty="0">
                <a:effectLst/>
                <a:latin typeface="Times New Roman" panose="02020603050405020304" pitchFamily="18" charset="0"/>
                <a:cs typeface="Times New Roman" panose="02020603050405020304" pitchFamily="18" charset="0"/>
              </a:rPr>
              <a:t>The table shows that the actual and expected loss values are similar, indicating a good predictive power of the model towards the target attribute (loss).</a:t>
            </a:r>
            <a:endParaRPr lang="en-US" sz="1600" dirty="0">
              <a:latin typeface="Times New Roman" panose="02020603050405020304" pitchFamily="18" charset="0"/>
              <a:cs typeface="Times New Roman" panose="02020603050405020304" pitchFamily="18" charset="0"/>
            </a:endParaRPr>
          </a:p>
          <a:p>
            <a:endParaRPr lang="en-US" sz="1800" dirty="0"/>
          </a:p>
        </p:txBody>
      </p:sp>
      <p:sp>
        <p:nvSpPr>
          <p:cNvPr id="16" name="Rectangle 1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8C83D709-BFD9-BE84-6436-23F8F361A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088" y="1260996"/>
            <a:ext cx="4305905" cy="1560890"/>
          </a:xfrm>
          <a:prstGeom prst="rect">
            <a:avLst/>
          </a:prstGeom>
        </p:spPr>
      </p:pic>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80AE090-A5FB-C808-EF49-2D22AE5F2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857" y="3673695"/>
            <a:ext cx="1720504" cy="2317178"/>
          </a:xfrm>
          <a:prstGeom prst="rect">
            <a:avLst/>
          </a:prstGeom>
        </p:spPr>
      </p:pic>
    </p:spTree>
    <p:extLst>
      <p:ext uri="{BB962C8B-B14F-4D97-AF65-F5344CB8AC3E}">
        <p14:creationId xmlns:p14="http://schemas.microsoft.com/office/powerpoint/2010/main" val="425948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E29BE-6D72-EE7B-9BE8-7D99B280C507}"/>
              </a:ext>
            </a:extLst>
          </p:cNvPr>
          <p:cNvSpPr>
            <a:spLocks noGrp="1"/>
          </p:cNvSpPr>
          <p:nvPr>
            <p:ph type="title"/>
          </p:nvPr>
        </p:nvSpPr>
        <p:spPr>
          <a:xfrm>
            <a:off x="838200" y="365125"/>
            <a:ext cx="10515600" cy="1325563"/>
          </a:xfrm>
        </p:spPr>
        <p:txBody>
          <a:bodyPr>
            <a:normAutofit/>
          </a:bodyPr>
          <a:lstStyle/>
          <a:p>
            <a:r>
              <a:rPr lang="en-US" sz="5400" b="1" dirty="0">
                <a:solidFill>
                  <a:schemeClr val="accent1">
                    <a:lumMod val="50000"/>
                  </a:schemeClr>
                </a:solidFill>
                <a:latin typeface="Times New Roman" panose="02020603050405020304" pitchFamily="18" charset="0"/>
                <a:cs typeface="Times New Roman" panose="02020603050405020304" pitchFamily="18" charset="0"/>
              </a:rPr>
              <a:t>Model evaluation on Test set</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F0FD0-38D1-DEE1-3B32-A015A762328C}"/>
              </a:ext>
            </a:extLst>
          </p:cNvPr>
          <p:cNvSpPr>
            <a:spLocks noGrp="1"/>
          </p:cNvSpPr>
          <p:nvPr>
            <p:ph idx="1"/>
          </p:nvPr>
        </p:nvSpPr>
        <p:spPr>
          <a:xfrm>
            <a:off x="1015210" y="2835413"/>
            <a:ext cx="4075181" cy="3341550"/>
          </a:xfrm>
        </p:spPr>
        <p:txBody>
          <a:bodyPr anchor="ctr">
            <a:normAutofit/>
          </a:bodyPr>
          <a:lstStyle/>
          <a:p>
            <a:pPr marL="217170" indent="-217170" algn="just" defTabSz="868680">
              <a:lnSpc>
                <a:spcPct val="150000"/>
              </a:lnSpc>
              <a:spcBef>
                <a:spcPts val="950"/>
              </a:spcBef>
            </a:pPr>
            <a:r>
              <a:rPr lang="en-US" sz="1600" dirty="0">
                <a:latin typeface="Times New Roman" panose="02020603050405020304" pitchFamily="18" charset="0"/>
                <a:cs typeface="Times New Roman" panose="02020603050405020304" pitchFamily="18" charset="0"/>
              </a:rPr>
              <a:t>W</a:t>
            </a:r>
            <a:r>
              <a:rPr lang="en-US" sz="1600" kern="1200" dirty="0">
                <a:latin typeface="Times New Roman" panose="02020603050405020304" pitchFamily="18" charset="0"/>
                <a:cs typeface="Times New Roman" panose="02020603050405020304" pitchFamily="18" charset="0"/>
              </a:rPr>
              <a:t>e pre-processed the test data to make it similar to the train data, Before starting with the prediction of the PD and LGD model on the test set.</a:t>
            </a:r>
          </a:p>
          <a:p>
            <a:pPr marL="217170" indent="-217170" algn="just" defTabSz="868680">
              <a:lnSpc>
                <a:spcPct val="150000"/>
              </a:lnSpc>
              <a:spcBef>
                <a:spcPts val="950"/>
              </a:spcBef>
            </a:pPr>
            <a:r>
              <a:rPr lang="en-US" sz="1600" kern="1200" dirty="0">
                <a:latin typeface="Times New Roman" panose="02020603050405020304" pitchFamily="18" charset="0"/>
                <a:cs typeface="Times New Roman" panose="02020603050405020304" pitchFamily="18" charset="0"/>
              </a:rPr>
              <a:t>Once the data has been altered</a:t>
            </a:r>
            <a:r>
              <a:rPr lang="en-US" sz="160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we predicted the models on the test set.</a:t>
            </a:r>
          </a:p>
          <a:p>
            <a:pPr marL="217170" indent="-217170" defTabSz="868680">
              <a:spcBef>
                <a:spcPts val="950"/>
              </a:spcBef>
            </a:pPr>
            <a:endParaRPr lang="en-US" sz="1710" kern="1200" dirty="0">
              <a:solidFill>
                <a:schemeClr val="tx1"/>
              </a:solidFill>
              <a:latin typeface="+mn-lt"/>
              <a:ea typeface="+mn-ea"/>
              <a:cs typeface="+mn-cs"/>
            </a:endParaRPr>
          </a:p>
          <a:p>
            <a:endParaRPr lang="en-US" sz="1800" dirty="0"/>
          </a:p>
        </p:txBody>
      </p:sp>
      <p:pic>
        <p:nvPicPr>
          <p:cNvPr id="4" name="Picture 3" descr="Graphical user interface, text, application&#10;&#10;Description automatically generated">
            <a:extLst>
              <a:ext uri="{FF2B5EF4-FFF2-40B4-BE49-F238E27FC236}">
                <a16:creationId xmlns:a16="http://schemas.microsoft.com/office/drawing/2014/main" id="{ECE585E1-0E4E-0902-E061-7A78BA3D3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280" y="2835413"/>
            <a:ext cx="5354957" cy="2476667"/>
          </a:xfrm>
          <a:prstGeom prst="rect">
            <a:avLst/>
          </a:prstGeom>
        </p:spPr>
      </p:pic>
      <p:sp>
        <p:nvSpPr>
          <p:cNvPr id="5" name="TextBox 4">
            <a:extLst>
              <a:ext uri="{FF2B5EF4-FFF2-40B4-BE49-F238E27FC236}">
                <a16:creationId xmlns:a16="http://schemas.microsoft.com/office/drawing/2014/main" id="{B55B2CFA-3DD2-F128-8DD1-19CDF04B2C1A}"/>
              </a:ext>
            </a:extLst>
          </p:cNvPr>
          <p:cNvSpPr txBox="1"/>
          <p:nvPr/>
        </p:nvSpPr>
        <p:spPr>
          <a:xfrm>
            <a:off x="7715741" y="2288142"/>
            <a:ext cx="4473211" cy="276999"/>
          </a:xfrm>
          <a:prstGeom prst="rect">
            <a:avLst/>
          </a:prstGeom>
          <a:noFill/>
        </p:spPr>
        <p:txBody>
          <a:bodyPr wrap="square" rtlCol="0">
            <a:spAutoFit/>
          </a:bodyPr>
          <a:lstStyle/>
          <a:p>
            <a:pPr defTabSz="868680">
              <a:spcAft>
                <a:spcPts val="600"/>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Result of the PD model</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20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31B9A-FD56-0592-E80B-16F0BCDAF780}"/>
              </a:ext>
            </a:extLst>
          </p:cNvPr>
          <p:cNvSpPr>
            <a:spLocks noGrp="1"/>
          </p:cNvSpPr>
          <p:nvPr>
            <p:ph type="title"/>
          </p:nvPr>
        </p:nvSpPr>
        <p:spPr>
          <a:xfrm>
            <a:off x="1043631" y="809898"/>
            <a:ext cx="9942716" cy="1554480"/>
          </a:xfrm>
        </p:spPr>
        <p:txBody>
          <a:bodyPr anchor="ctr">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Project Goal</a:t>
            </a:r>
          </a:p>
        </p:txBody>
      </p:sp>
      <p:sp>
        <p:nvSpPr>
          <p:cNvPr id="3" name="Content Placeholder 2">
            <a:extLst>
              <a:ext uri="{FF2B5EF4-FFF2-40B4-BE49-F238E27FC236}">
                <a16:creationId xmlns:a16="http://schemas.microsoft.com/office/drawing/2014/main" id="{3D4FC7BD-33C1-C07E-8FC9-6BA34ABD56A4}"/>
              </a:ext>
            </a:extLst>
          </p:cNvPr>
          <p:cNvSpPr>
            <a:spLocks noGrp="1"/>
          </p:cNvSpPr>
          <p:nvPr>
            <p:ph idx="1"/>
          </p:nvPr>
        </p:nvSpPr>
        <p:spPr>
          <a:xfrm>
            <a:off x="1045028" y="3017522"/>
            <a:ext cx="9941319" cy="3124658"/>
          </a:xfrm>
        </p:spPr>
        <p:txBody>
          <a:bodyPr anchor="ctr">
            <a:normAutofit/>
          </a:bodyPr>
          <a:lstStyle/>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This project aims to improve loan default prediction by considering both the probability of default and potential loss. By optimizing risk to the financial investor, it can bridge the gap between traditional banking and asset management, leading to better outcomes for both the investor and borrower.</a:t>
            </a:r>
            <a:endParaRPr lang="en-US" sz="2000" dirty="0">
              <a:latin typeface="Times New Roman" panose="02020603050405020304" pitchFamily="18" charset="0"/>
              <a:cs typeface="Times New Roman" panose="02020603050405020304" pitchFamily="18" charset="0"/>
            </a:endParaRPr>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63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D57C486C-99EA-F10D-4910-D7AB61245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863" y="3583572"/>
            <a:ext cx="2609507" cy="906693"/>
          </a:xfrm>
          <a:prstGeom prst="rect">
            <a:avLst/>
          </a:prstGeom>
        </p:spPr>
      </p:pic>
      <p:sp>
        <p:nvSpPr>
          <p:cNvPr id="1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0DAFC-07E2-119B-29EC-3C5A0EC79444}"/>
              </a:ext>
            </a:extLst>
          </p:cNvPr>
          <p:cNvSpPr>
            <a:spLocks noGrp="1"/>
          </p:cNvSpPr>
          <p:nvPr>
            <p:ph idx="1"/>
          </p:nvPr>
        </p:nvSpPr>
        <p:spPr>
          <a:xfrm>
            <a:off x="612648" y="2504819"/>
            <a:ext cx="6986016" cy="3672144"/>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Now we are predicting the LGD model on the test set by sub-setting the 21 default observations which we got from the PD model. </a:t>
            </a:r>
          </a:p>
          <a:p>
            <a:pPr algn="just">
              <a:lnSpc>
                <a:spcPct val="150000"/>
              </a:lnSpc>
            </a:pPr>
            <a:r>
              <a:rPr lang="en-US" sz="1800" dirty="0">
                <a:latin typeface="Times New Roman" panose="02020603050405020304" pitchFamily="18" charset="0"/>
                <a:cs typeface="Times New Roman" panose="02020603050405020304" pitchFamily="18" charset="0"/>
              </a:rPr>
              <a:t>The below image gives us an output of default and non-default observations which is the glance look of the final document.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 name="Picture 3" descr="Graphical user interface, text&#10;&#10;Description automatically generated">
            <a:extLst>
              <a:ext uri="{FF2B5EF4-FFF2-40B4-BE49-F238E27FC236}">
                <a16:creationId xmlns:a16="http://schemas.microsoft.com/office/drawing/2014/main" id="{B0C4C91C-B465-F3CE-CFEC-445C76451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499" y="1018907"/>
            <a:ext cx="3396639" cy="2564665"/>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358C5CCB-68A7-EEB3-8873-2AD955C2E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499" y="4340891"/>
            <a:ext cx="3396639" cy="1890220"/>
          </a:xfrm>
          <a:prstGeom prst="rect">
            <a:avLst/>
          </a:prstGeom>
        </p:spPr>
      </p:pic>
    </p:spTree>
    <p:extLst>
      <p:ext uri="{BB962C8B-B14F-4D97-AF65-F5344CB8AC3E}">
        <p14:creationId xmlns:p14="http://schemas.microsoft.com/office/powerpoint/2010/main" val="279416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3C93A-7F91-D99D-EB0D-6A10C1BE2987}"/>
              </a:ext>
            </a:extLst>
          </p:cNvPr>
          <p:cNvSpPr>
            <a:spLocks noGrp="1"/>
          </p:cNvSpPr>
          <p:nvPr>
            <p:ph type="title"/>
          </p:nvPr>
        </p:nvSpPr>
        <p:spPr>
          <a:xfrm>
            <a:off x="1043631" y="809898"/>
            <a:ext cx="9942716" cy="1554480"/>
          </a:xfrm>
        </p:spPr>
        <p:txBody>
          <a:bodyPr anchor="ctr">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8CCBC24-879C-589B-D0A5-D253C211B034}"/>
              </a:ext>
            </a:extLst>
          </p:cNvPr>
          <p:cNvSpPr>
            <a:spLocks noGrp="1"/>
          </p:cNvSpPr>
          <p:nvPr>
            <p:ph idx="1"/>
          </p:nvPr>
        </p:nvSpPr>
        <p:spPr>
          <a:xfrm>
            <a:off x="1045028" y="3017522"/>
            <a:ext cx="9941319" cy="3124658"/>
          </a:xfrm>
        </p:spPr>
        <p:txBody>
          <a:bodyPr anchor="ctr">
            <a:normAutofit/>
          </a:bodyPr>
          <a:lstStyle/>
          <a:p>
            <a:pPr marL="0" indent="0" algn="just">
              <a:lnSpc>
                <a:spcPct val="150000"/>
              </a:lnSpc>
              <a:buNone/>
            </a:pPr>
            <a:r>
              <a:rPr lang="en-US" sz="1600" b="0" i="0" dirty="0">
                <a:solidFill>
                  <a:srgbClr val="343541"/>
                </a:solidFill>
                <a:effectLst/>
                <a:latin typeface="Times New Roman" panose="02020603050405020304" pitchFamily="18" charset="0"/>
                <a:cs typeface="Times New Roman" panose="02020603050405020304" pitchFamily="18" charset="0"/>
              </a:rPr>
              <a:t>The Probability Default and Loss Default Models are useful tools for financial institutions to assess customers' financial stability and default risk. These models have stable and reliable performance on unseen data, and they assist in making informed decisions regarding lending, risk assessment, and portfolio management. The use of feature reduction and missing value treatment are crucial in building robust models. Overall, the Probability Default and Loss Default Models provide a powerful approach for financial institutions to manage risk and make sound financial decisions.</a:t>
            </a:r>
            <a:endParaRPr lang="en-US" sz="24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9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D793F-6295-0554-3F44-C6AF70825DC7}"/>
              </a:ext>
            </a:extLst>
          </p:cNvPr>
          <p:cNvSpPr>
            <a:spLocks noGrp="1"/>
          </p:cNvSpPr>
          <p:nvPr>
            <p:ph type="title"/>
          </p:nvPr>
        </p:nvSpPr>
        <p:spPr>
          <a:xfrm>
            <a:off x="808638" y="386930"/>
            <a:ext cx="9236700" cy="1188950"/>
          </a:xfrm>
        </p:spPr>
        <p:txBody>
          <a:bodyPr anchor="b">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Overview of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D42B87-5D04-B0B4-5FA0-692ECABC74B5}"/>
              </a:ext>
            </a:extLst>
          </p:cNvPr>
          <p:cNvSpPr>
            <a:spLocks noGrp="1"/>
          </p:cNvSpPr>
          <p:nvPr>
            <p:ph idx="1"/>
          </p:nvPr>
        </p:nvSpPr>
        <p:spPr>
          <a:xfrm>
            <a:off x="793660" y="2599509"/>
            <a:ext cx="10143668" cy="3435531"/>
          </a:xfrm>
        </p:spPr>
        <p:txBody>
          <a:bodyPr anchor="ctr">
            <a:normAutofit fontScale="92500"/>
          </a:bodyPr>
          <a:lstStyle/>
          <a:p>
            <a:pPr algn="just">
              <a:lnSpc>
                <a:spcPct val="150000"/>
              </a:lnSpc>
            </a:pPr>
            <a:r>
              <a:rPr lang="en-US" sz="2000" dirty="0">
                <a:latin typeface="Times New Roman" panose="02020603050405020304" pitchFamily="18" charset="0"/>
                <a:cs typeface="Times New Roman" panose="02020603050405020304" pitchFamily="18" charset="0"/>
              </a:rPr>
              <a:t>The initial Dataset was overwhelming with anonymous ID numbers and poorly labeled columns.</a:t>
            </a:r>
          </a:p>
          <a:p>
            <a:pPr algn="just">
              <a:lnSpc>
                <a:spcPct val="150000"/>
              </a:lnSpc>
            </a:pP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imed to bridge traditional banking with asset management by</a:t>
            </a:r>
            <a:r>
              <a:rPr lang="en-US" sz="2000" dirty="0">
                <a:latin typeface="Times New Roman" panose="02020603050405020304" pitchFamily="18" charset="0"/>
                <a:cs typeface="Times New Roman" panose="02020603050405020304" pitchFamily="18" charset="0"/>
              </a:rPr>
              <a:t> optimizing the risk for financial investors while minimizing economic capital consumption</a:t>
            </a:r>
          </a:p>
          <a:p>
            <a:pPr algn="just">
              <a:lnSpc>
                <a:spcPct val="150000"/>
              </a:lnSpc>
            </a:pPr>
            <a:r>
              <a:rPr lang="en-US" sz="2000" dirty="0">
                <a:latin typeface="Times New Roman" panose="02020603050405020304" pitchFamily="18" charset="0"/>
                <a:cs typeface="Times New Roman" panose="02020603050405020304" pitchFamily="18" charset="0"/>
              </a:rPr>
              <a:t>Extensive data-cleaning process undertaken to prepare data</a:t>
            </a:r>
          </a:p>
          <a:p>
            <a:pPr algn="just">
              <a:lnSpc>
                <a:spcPct val="150000"/>
              </a:lnSpc>
            </a:pPr>
            <a:r>
              <a:rPr lang="en-US" sz="2000" dirty="0">
                <a:latin typeface="Times New Roman" panose="02020603050405020304" pitchFamily="18" charset="0"/>
                <a:cs typeface="Times New Roman" panose="02020603050405020304" pitchFamily="18" charset="0"/>
              </a:rPr>
              <a:t>Examined data structure, missing data, zero/near-zero variance variables, and high correlations</a:t>
            </a:r>
          </a:p>
          <a:p>
            <a:pPr algn="just">
              <a:lnSpc>
                <a:spcPct val="150000"/>
              </a:lnSpc>
            </a:pPr>
            <a:r>
              <a:rPr lang="en-US" sz="2000" dirty="0">
                <a:latin typeface="Times New Roman" panose="02020603050405020304" pitchFamily="18" charset="0"/>
                <a:cs typeface="Times New Roman" panose="02020603050405020304" pitchFamily="18" charset="0"/>
              </a:rPr>
              <a:t>"Loss" column discovered to contain valuable default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58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63FE3-EA64-C6FE-D8D3-1EF7E9F30A55}"/>
              </a:ext>
            </a:extLst>
          </p:cNvPr>
          <p:cNvSpPr>
            <a:spLocks noGrp="1"/>
          </p:cNvSpPr>
          <p:nvPr>
            <p:ph type="title"/>
          </p:nvPr>
        </p:nvSpPr>
        <p:spPr>
          <a:xfrm>
            <a:off x="808638" y="386930"/>
            <a:ext cx="9236700" cy="1188950"/>
          </a:xfrm>
        </p:spPr>
        <p:txBody>
          <a:bodyPr anchor="b">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Data Structure</a:t>
            </a:r>
          </a:p>
        </p:txBody>
      </p:sp>
      <p:grpSp>
        <p:nvGrpSpPr>
          <p:cNvPr id="18"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A964DA-78F5-4C92-2A5E-06D5AD6567A9}"/>
              </a:ext>
            </a:extLst>
          </p:cNvPr>
          <p:cNvSpPr>
            <a:spLocks noGrp="1"/>
          </p:cNvSpPr>
          <p:nvPr>
            <p:ph idx="1"/>
          </p:nvPr>
        </p:nvSpPr>
        <p:spPr>
          <a:xfrm>
            <a:off x="793660" y="2599509"/>
            <a:ext cx="10143668" cy="3435531"/>
          </a:xfrm>
        </p:spPr>
        <p:txBody>
          <a:bodyPr anchor="ctr">
            <a:norm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Dataset has 79999 rows and 762 columns</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All variables in the dataset are numeric</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Target </a:t>
            </a:r>
            <a:r>
              <a:rPr lang="en-US" sz="2000" b="0" i="0" dirty="0">
                <a:effectLst/>
                <a:latin typeface="Times New Roman" panose="02020603050405020304" pitchFamily="18" charset="0"/>
                <a:cs typeface="Times New Roman" panose="02020603050405020304" pitchFamily="18" charset="0"/>
              </a:rPr>
              <a:t>variable - "loss" (Default or Non-Default </a:t>
            </a:r>
            <a:r>
              <a:rPr lang="en-US" sz="2000" dirty="0">
                <a:latin typeface="Times New Roman" panose="02020603050405020304" pitchFamily="18" charset="0"/>
                <a:cs typeface="Times New Roman" panose="02020603050405020304" pitchFamily="18" charset="0"/>
              </a:rPr>
              <a:t>V</a:t>
            </a:r>
            <a:r>
              <a:rPr lang="en-US" sz="2000" b="0" i="0" dirty="0">
                <a:effectLst/>
                <a:latin typeface="Times New Roman" panose="02020603050405020304" pitchFamily="18" charset="0"/>
                <a:cs typeface="Times New Roman" panose="02020603050405020304" pitchFamily="18" charset="0"/>
              </a:rPr>
              <a:t>alue)</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Variables are anonymous and challenging to interpret</a:t>
            </a:r>
          </a:p>
          <a:p>
            <a:endParaRPr lang="en-US" sz="2400" dirty="0"/>
          </a:p>
        </p:txBody>
      </p:sp>
    </p:spTree>
    <p:extLst>
      <p:ext uri="{BB962C8B-B14F-4D97-AF65-F5344CB8AC3E}">
        <p14:creationId xmlns:p14="http://schemas.microsoft.com/office/powerpoint/2010/main" val="16573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5E9A1-530B-049C-7B9C-0679CC9CFDB2}"/>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Data Cleaning and Feature Reduction</a:t>
            </a: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4F374C6-DA11-C5C1-7BE5-4B686F0248C9}"/>
              </a:ext>
            </a:extLst>
          </p:cNvPr>
          <p:cNvSpPr txBox="1"/>
          <p:nvPr/>
        </p:nvSpPr>
        <p:spPr>
          <a:xfrm>
            <a:off x="640080" y="2706624"/>
            <a:ext cx="6894576" cy="3483864"/>
          </a:xfrm>
          <a:prstGeom prst="rect">
            <a:avLst/>
          </a:prstGeom>
        </p:spPr>
        <p:txBody>
          <a:bodyPr vert="horz" lIns="91440" tIns="45720" rIns="91440" bIns="45720" rtlCol="0">
            <a:normAutofit/>
          </a:bodyPr>
          <a:lstStyle/>
          <a:p>
            <a:pPr>
              <a:lnSpc>
                <a:spcPct val="150000"/>
              </a:lnSpc>
              <a:spcAft>
                <a:spcPts val="600"/>
              </a:spcAft>
            </a:pPr>
            <a:r>
              <a:rPr lang="en-US" b="0" i="0" dirty="0">
                <a:effectLst/>
                <a:latin typeface="Times New Roman" panose="02020603050405020304" pitchFamily="18" charset="0"/>
                <a:cs typeface="Times New Roman" panose="02020603050405020304" pitchFamily="18" charset="0"/>
              </a:rPr>
              <a:t>Feature reduction involved eliminating features with no variance, and high multi-collinearity. Later to this, we will be using Lasso to further reduce the feature size.</a:t>
            </a:r>
            <a:endParaRPr lang="en-US" dirty="0">
              <a:latin typeface="Times New Roman" panose="02020603050405020304" pitchFamily="18" charset="0"/>
              <a:cs typeface="Times New Roman" panose="02020603050405020304" pitchFamily="18" charset="0"/>
            </a:endParaRPr>
          </a:p>
        </p:txBody>
      </p:sp>
      <p:pic>
        <p:nvPicPr>
          <p:cNvPr id="5" name="Content Placeholder 4" descr="A screenshot of a computer code&#10;&#10;Description automatically generated with medium confidence">
            <a:extLst>
              <a:ext uri="{FF2B5EF4-FFF2-40B4-BE49-F238E27FC236}">
                <a16:creationId xmlns:a16="http://schemas.microsoft.com/office/drawing/2014/main" id="{2296416C-8358-80AC-6037-70A066603B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6133" y="1431636"/>
            <a:ext cx="3865787" cy="3978425"/>
          </a:xfrm>
          <a:prstGeom prst="rect">
            <a:avLst/>
          </a:prstGeom>
        </p:spPr>
      </p:pic>
      <p:pic>
        <p:nvPicPr>
          <p:cNvPr id="7" name="Picture 6">
            <a:extLst>
              <a:ext uri="{FF2B5EF4-FFF2-40B4-BE49-F238E27FC236}">
                <a16:creationId xmlns:a16="http://schemas.microsoft.com/office/drawing/2014/main" id="{1A53632D-C666-A7A7-4FEF-660800E61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473" y="5570217"/>
            <a:ext cx="8479259" cy="912879"/>
          </a:xfrm>
          <a:prstGeom prst="rect">
            <a:avLst/>
          </a:prstGeom>
        </p:spPr>
      </p:pic>
    </p:spTree>
    <p:extLst>
      <p:ext uri="{BB962C8B-B14F-4D97-AF65-F5344CB8AC3E}">
        <p14:creationId xmlns:p14="http://schemas.microsoft.com/office/powerpoint/2010/main" val="230446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9B91-8B9F-DD3E-4944-DDAEBE9B2B2C}"/>
              </a:ext>
            </a:extLst>
          </p:cNvPr>
          <p:cNvSpPr>
            <a:spLocks noGrp="1"/>
          </p:cNvSpPr>
          <p:nvPr>
            <p:ph type="title"/>
          </p:nvPr>
        </p:nvSpPr>
        <p:spPr>
          <a:xfrm>
            <a:off x="793662" y="386930"/>
            <a:ext cx="10066122" cy="1298448"/>
          </a:xfrm>
        </p:spPr>
        <p:txBody>
          <a:bodyPr anchor="b">
            <a:normAutofit/>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Reviewing the Missing Values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84A3C3-62FE-61CB-B235-54E01D9DA453}"/>
              </a:ext>
            </a:extLst>
          </p:cNvPr>
          <p:cNvSpPr>
            <a:spLocks noGrp="1"/>
          </p:cNvSpPr>
          <p:nvPr>
            <p:ph idx="1"/>
          </p:nvPr>
        </p:nvSpPr>
        <p:spPr>
          <a:xfrm>
            <a:off x="793661" y="2599509"/>
            <a:ext cx="4530898" cy="3639450"/>
          </a:xfrm>
        </p:spPr>
        <p:txBody>
          <a:bodyPr anchor="ctr">
            <a:norm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Missing value analysis revealed numerous NAs throughout the dataset, with some columns containing up to 17.8% NAs. Columns with more than 10% NAs were eliminated.</a:t>
            </a:r>
          </a:p>
          <a:p>
            <a:pPr algn="just">
              <a:lnSpc>
                <a:spcPct val="150000"/>
              </a:lnSpc>
            </a:pPr>
            <a:r>
              <a:rPr lang="en-US" sz="1600" b="0" i="0" dirty="0">
                <a:effectLst/>
                <a:latin typeface="Times New Roman" panose="02020603050405020304" pitchFamily="18" charset="0"/>
                <a:cs typeface="Times New Roman" panose="02020603050405020304" pitchFamily="18" charset="0"/>
              </a:rPr>
              <a:t>Correlation checked between attributes with missing values and "loss" before dropping columns.</a:t>
            </a:r>
            <a:endParaRPr lang="en-US" sz="1600" dirty="0">
              <a:latin typeface="Times New Roman" panose="02020603050405020304" pitchFamily="18" charset="0"/>
              <a:cs typeface="Times New Roman" panose="02020603050405020304" pitchFamily="18" charset="0"/>
            </a:endParaRPr>
          </a:p>
        </p:txBody>
      </p:sp>
      <p:pic>
        <p:nvPicPr>
          <p:cNvPr id="5" name="Picture 4" descr="A screenshot of a computer code&#10;&#10;Description automatically generated with low confidence">
            <a:extLst>
              <a:ext uri="{FF2B5EF4-FFF2-40B4-BE49-F238E27FC236}">
                <a16:creationId xmlns:a16="http://schemas.microsoft.com/office/drawing/2014/main" id="{AD69C8C4-B53F-1CBA-D53D-54AE4DAF5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869" y="2984778"/>
            <a:ext cx="5150277" cy="224037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D7EB15-CDC5-65F6-343D-ED8F6C092E98}"/>
              </a:ext>
            </a:extLst>
          </p:cNvPr>
          <p:cNvSpPr txBox="1"/>
          <p:nvPr/>
        </p:nvSpPr>
        <p:spPr>
          <a:xfrm>
            <a:off x="5565981" y="5334474"/>
            <a:ext cx="5575958" cy="430887"/>
          </a:xfrm>
          <a:prstGeom prst="rect">
            <a:avLst/>
          </a:prstGeom>
          <a:noFill/>
        </p:spPr>
        <p:txBody>
          <a:bodyPr wrap="square" rtlCol="0">
            <a:spAutoFit/>
          </a:bodyPr>
          <a:lstStyle/>
          <a:p>
            <a:pPr algn="just">
              <a:spcAft>
                <a:spcPts val="600"/>
              </a:spcAft>
            </a:pPr>
            <a:r>
              <a:rPr lang="en-US" sz="1050" b="1" dirty="0">
                <a:latin typeface="Times New Roman" panose="02020603050405020304" pitchFamily="18" charset="0"/>
                <a:cs typeface="Times New Roman" panose="02020603050405020304" pitchFamily="18" charset="0"/>
              </a:rPr>
              <a:t>No significant relationship was found between attributes with missing values and "loss" based on correlation analysis.</a:t>
            </a:r>
          </a:p>
        </p:txBody>
      </p:sp>
    </p:spTree>
    <p:extLst>
      <p:ext uri="{BB962C8B-B14F-4D97-AF65-F5344CB8AC3E}">
        <p14:creationId xmlns:p14="http://schemas.microsoft.com/office/powerpoint/2010/main" val="319283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4C35B-76BF-B2C7-3A54-CE672618B678}"/>
              </a:ext>
            </a:extLst>
          </p:cNvPr>
          <p:cNvSpPr>
            <a:spLocks noGrp="1"/>
          </p:cNvSpPr>
          <p:nvPr>
            <p:ph idx="1"/>
          </p:nvPr>
        </p:nvSpPr>
        <p:spPr>
          <a:xfrm>
            <a:off x="838200" y="429768"/>
            <a:ext cx="10515600" cy="6053328"/>
          </a:xfrm>
        </p:spPr>
        <p:txBody>
          <a:bodyPr>
            <a:normAutofit/>
          </a:bodyPr>
          <a:lstStyle/>
          <a:p>
            <a:r>
              <a:rPr lang="en-US" sz="1600" b="0" i="0" dirty="0">
                <a:effectLst/>
                <a:latin typeface="Times New Roman" panose="02020603050405020304" pitchFamily="18" charset="0"/>
                <a:cs typeface="Times New Roman" panose="02020603050405020304" pitchFamily="18" charset="0"/>
              </a:rPr>
              <a:t>Scatter plots used to visualize the absence of correlation between missing value attributes and target variables.</a:t>
            </a:r>
          </a:p>
          <a:p>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We dropped columns with over 10% missing values and zero variance instead of removing all attributes with missing values. This reduced the number of columns from 762 to 726, allowing us to keep important attributes. However, some attributes still required treatment, and feature reduction is critical for efficient modeling.</a:t>
            </a:r>
          </a:p>
          <a:p>
            <a:endParaRPr lang="en-US" sz="1600" dirty="0">
              <a:latin typeface="Times New Roman" panose="02020603050405020304" pitchFamily="18" charset="0"/>
              <a:cs typeface="Times New Roman" panose="02020603050405020304" pitchFamily="18" charset="0"/>
            </a:endParaRPr>
          </a:p>
        </p:txBody>
      </p:sp>
      <p:pic>
        <p:nvPicPr>
          <p:cNvPr id="2053" name="Picture 2">
            <a:extLst>
              <a:ext uri="{FF2B5EF4-FFF2-40B4-BE49-F238E27FC236}">
                <a16:creationId xmlns:a16="http://schemas.microsoft.com/office/drawing/2014/main" id="{8EFCF061-4A4C-C3F7-4734-ECC64248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755" y="703422"/>
            <a:ext cx="3357181" cy="27161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3" descr="Chart, scatter chart&#10;&#10;Description automatically generated">
            <a:extLst>
              <a:ext uri="{FF2B5EF4-FFF2-40B4-BE49-F238E27FC236}">
                <a16:creationId xmlns:a16="http://schemas.microsoft.com/office/drawing/2014/main" id="{2ECDFE54-0402-B7BD-AFEC-707EF06B7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405" y="703420"/>
            <a:ext cx="3357181" cy="27161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543301E4-9A11-16C4-7C25-1B0D890B390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a:extLst>
              <a:ext uri="{FF2B5EF4-FFF2-40B4-BE49-F238E27FC236}">
                <a16:creationId xmlns:a16="http://schemas.microsoft.com/office/drawing/2014/main" id="{834A6F5A-A9C9-2AF2-22BE-C7BA6737378D}"/>
              </a:ext>
            </a:extLst>
          </p:cNvPr>
          <p:cNvSpPr>
            <a:spLocks noChangeArrowheads="1"/>
          </p:cNvSpPr>
          <p:nvPr/>
        </p:nvSpPr>
        <p:spPr bwMode="auto">
          <a:xfrm>
            <a:off x="0" y="2109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93750" algn="l"/>
              </a:tabLst>
              <a:defRPr>
                <a:solidFill>
                  <a:schemeClr val="tx1"/>
                </a:solidFill>
                <a:latin typeface="Arial" panose="020B0604020202020204" pitchFamily="34" charset="0"/>
              </a:defRPr>
            </a:lvl1pPr>
            <a:lvl2pPr eaLnBrk="0" fontAlgn="base" hangingPunct="0">
              <a:spcBef>
                <a:spcPct val="0"/>
              </a:spcBef>
              <a:spcAft>
                <a:spcPct val="0"/>
              </a:spcAft>
              <a:tabLst>
                <a:tab pos="793750" algn="l"/>
              </a:tabLst>
              <a:defRPr>
                <a:solidFill>
                  <a:schemeClr val="tx1"/>
                </a:solidFill>
                <a:latin typeface="Arial" panose="020B0604020202020204" pitchFamily="34" charset="0"/>
              </a:defRPr>
            </a:lvl2pPr>
            <a:lvl3pPr eaLnBrk="0" fontAlgn="base" hangingPunct="0">
              <a:spcBef>
                <a:spcPct val="0"/>
              </a:spcBef>
              <a:spcAft>
                <a:spcPct val="0"/>
              </a:spcAft>
              <a:tabLst>
                <a:tab pos="793750" algn="l"/>
              </a:tabLst>
              <a:defRPr>
                <a:solidFill>
                  <a:schemeClr val="tx1"/>
                </a:solidFill>
                <a:latin typeface="Arial" panose="020B0604020202020204" pitchFamily="34" charset="0"/>
              </a:defRPr>
            </a:lvl3pPr>
            <a:lvl4pPr eaLnBrk="0" fontAlgn="base" hangingPunct="0">
              <a:spcBef>
                <a:spcPct val="0"/>
              </a:spcBef>
              <a:spcAft>
                <a:spcPct val="0"/>
              </a:spcAft>
              <a:tabLst>
                <a:tab pos="793750" algn="l"/>
              </a:tabLst>
              <a:defRPr>
                <a:solidFill>
                  <a:schemeClr val="tx1"/>
                </a:solidFill>
                <a:latin typeface="Arial" panose="020B0604020202020204" pitchFamily="34" charset="0"/>
              </a:defRPr>
            </a:lvl4pPr>
            <a:lvl5pPr eaLnBrk="0" fontAlgn="base" hangingPunct="0">
              <a:spcBef>
                <a:spcPct val="0"/>
              </a:spcBef>
              <a:spcAft>
                <a:spcPct val="0"/>
              </a:spcAft>
              <a:tabLst>
                <a:tab pos="793750" algn="l"/>
              </a:tabLst>
              <a:defRPr>
                <a:solidFill>
                  <a:schemeClr val="tx1"/>
                </a:solidFill>
                <a:latin typeface="Arial" panose="020B0604020202020204" pitchFamily="34" charset="0"/>
              </a:defRPr>
            </a:lvl5pPr>
            <a:lvl6pPr eaLnBrk="0" fontAlgn="base" hangingPunct="0">
              <a:spcBef>
                <a:spcPct val="0"/>
              </a:spcBef>
              <a:spcAft>
                <a:spcPct val="0"/>
              </a:spcAft>
              <a:tabLst>
                <a:tab pos="793750" algn="l"/>
              </a:tabLst>
              <a:defRPr>
                <a:solidFill>
                  <a:schemeClr val="tx1"/>
                </a:solidFill>
                <a:latin typeface="Arial" panose="020B0604020202020204" pitchFamily="34" charset="0"/>
              </a:defRPr>
            </a:lvl6pPr>
            <a:lvl7pPr eaLnBrk="0" fontAlgn="base" hangingPunct="0">
              <a:spcBef>
                <a:spcPct val="0"/>
              </a:spcBef>
              <a:spcAft>
                <a:spcPct val="0"/>
              </a:spcAft>
              <a:tabLst>
                <a:tab pos="793750" algn="l"/>
              </a:tabLst>
              <a:defRPr>
                <a:solidFill>
                  <a:schemeClr val="tx1"/>
                </a:solidFill>
                <a:latin typeface="Arial" panose="020B0604020202020204" pitchFamily="34" charset="0"/>
              </a:defRPr>
            </a:lvl7pPr>
            <a:lvl8pPr eaLnBrk="0" fontAlgn="base" hangingPunct="0">
              <a:spcBef>
                <a:spcPct val="0"/>
              </a:spcBef>
              <a:spcAft>
                <a:spcPct val="0"/>
              </a:spcAft>
              <a:tabLst>
                <a:tab pos="793750" algn="l"/>
              </a:tabLst>
              <a:defRPr>
                <a:solidFill>
                  <a:schemeClr val="tx1"/>
                </a:solidFill>
                <a:latin typeface="Arial" panose="020B0604020202020204" pitchFamily="34" charset="0"/>
              </a:defRPr>
            </a:lvl8pPr>
            <a:lvl9pPr eaLnBrk="0" fontAlgn="base" hangingPunct="0">
              <a:spcBef>
                <a:spcPct val="0"/>
              </a:spcBef>
              <a:spcAft>
                <a:spcPct val="0"/>
              </a:spcAft>
              <a:tabLst>
                <a:tab pos="7937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93750"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93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938060B3-7BD8-E515-57F9-E71AEA71F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0650" y="4840097"/>
            <a:ext cx="5731510" cy="1588135"/>
          </a:xfrm>
          <a:prstGeom prst="rect">
            <a:avLst/>
          </a:prstGeom>
        </p:spPr>
      </p:pic>
    </p:spTree>
    <p:extLst>
      <p:ext uri="{BB962C8B-B14F-4D97-AF65-F5344CB8AC3E}">
        <p14:creationId xmlns:p14="http://schemas.microsoft.com/office/powerpoint/2010/main" val="170441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3" name="Rectangle 5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6A090-C4FC-05D6-D4F2-2712413B5890}"/>
              </a:ext>
            </a:extLst>
          </p:cNvPr>
          <p:cNvSpPr>
            <a:spLocks noGrp="1"/>
          </p:cNvSpPr>
          <p:nvPr>
            <p:ph type="title"/>
          </p:nvPr>
        </p:nvSpPr>
        <p:spPr>
          <a:xfrm>
            <a:off x="1057025" y="922644"/>
            <a:ext cx="5040285" cy="1169585"/>
          </a:xfrm>
        </p:spPr>
        <p:txBody>
          <a:bodyPr anchor="b">
            <a:normAutofit/>
          </a:bodyPr>
          <a:lstStyle/>
          <a:p>
            <a:r>
              <a:rPr lang="en-IN" sz="36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Imputing Missing Values</a:t>
            </a:r>
            <a:b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B202DB-2C27-7BFF-5485-D6F826B0B31B}"/>
              </a:ext>
            </a:extLst>
          </p:cNvPr>
          <p:cNvSpPr>
            <a:spLocks noGrp="1"/>
          </p:cNvSpPr>
          <p:nvPr>
            <p:ph idx="1"/>
          </p:nvPr>
        </p:nvSpPr>
        <p:spPr>
          <a:xfrm>
            <a:off x="1055715" y="2508105"/>
            <a:ext cx="5040285" cy="3632493"/>
          </a:xfrm>
        </p:spPr>
        <p:txBody>
          <a:bodyPr anchor="ctr">
            <a:normAutofit/>
          </a:bodyPr>
          <a:lstStyle/>
          <a:p>
            <a:pPr algn="just">
              <a:lnSpc>
                <a:spcPct val="150000"/>
              </a:lnSpc>
            </a:pPr>
            <a:r>
              <a:rPr lang="en-US" sz="1400" b="0" i="0" dirty="0">
                <a:effectLst/>
                <a:latin typeface="Times New Roman" panose="02020603050405020304" pitchFamily="18" charset="0"/>
                <a:cs typeface="Times New Roman" panose="02020603050405020304" pitchFamily="18" charset="0"/>
              </a:rPr>
              <a:t>Considered missForest, MICE, and KNN imputation but found them computationally expensive for imputing missing values in the dataset.</a:t>
            </a:r>
          </a:p>
          <a:p>
            <a:pPr algn="just">
              <a:lnSpc>
                <a:spcPct val="150000"/>
              </a:lnSpc>
            </a:pPr>
            <a:r>
              <a:rPr lang="en-US" sz="1400" dirty="0">
                <a:latin typeface="Times New Roman" panose="02020603050405020304" pitchFamily="18" charset="0"/>
                <a:cs typeface="Times New Roman" panose="02020603050405020304" pitchFamily="18" charset="0"/>
              </a:rPr>
              <a:t>We chose median imputation as it was computationally efficient and robust against outliers in the data.</a:t>
            </a:r>
          </a:p>
          <a:p>
            <a:pPr algn="just">
              <a:lnSpc>
                <a:spcPct val="150000"/>
              </a:lnSpc>
            </a:pPr>
            <a:r>
              <a:rPr lang="en-US" sz="1400" dirty="0">
                <a:latin typeface="Times New Roman" panose="02020603050405020304" pitchFamily="18" charset="0"/>
                <a:cs typeface="Times New Roman" panose="02020603050405020304" pitchFamily="18" charset="0"/>
              </a:rPr>
              <a:t>Missing values were imputed, and no NAs were found. A binary column named PD was created as the target variable for the Probability of loan default model.</a:t>
            </a:r>
          </a:p>
          <a:p>
            <a:endParaRPr lang="en-US" sz="1400" dirty="0">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F66F5AD5-C70A-4F7D-62C4-6E45A0521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805" y="2263365"/>
            <a:ext cx="4389120" cy="1560766"/>
          </a:xfrm>
          <a:prstGeom prst="rect">
            <a:avLst/>
          </a:prstGeom>
        </p:spPr>
      </p:pic>
      <p:pic>
        <p:nvPicPr>
          <p:cNvPr id="5" name="Picture 4" descr="Graphical user interface, text, application, Word&#10;&#10;Description automatically generated">
            <a:extLst>
              <a:ext uri="{FF2B5EF4-FFF2-40B4-BE49-F238E27FC236}">
                <a16:creationId xmlns:a16="http://schemas.microsoft.com/office/drawing/2014/main" id="{8E5A3EED-F768-0F8B-C9B1-CE02B902A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7805" y="4251603"/>
            <a:ext cx="4389120" cy="717561"/>
          </a:xfrm>
          <a:prstGeom prst="rect">
            <a:avLst/>
          </a:prstGeom>
        </p:spPr>
      </p:pic>
    </p:spTree>
    <p:extLst>
      <p:ext uri="{BB962C8B-B14F-4D97-AF65-F5344CB8AC3E}">
        <p14:creationId xmlns:p14="http://schemas.microsoft.com/office/powerpoint/2010/main" val="325146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9A33D-5A85-46CD-0641-404EA9CF04D5}"/>
              </a:ext>
            </a:extLst>
          </p:cNvPr>
          <p:cNvSpPr>
            <a:spLocks noGrp="1"/>
          </p:cNvSpPr>
          <p:nvPr>
            <p:ph type="title"/>
          </p:nvPr>
        </p:nvSpPr>
        <p:spPr>
          <a:xfrm>
            <a:off x="1043631" y="873940"/>
            <a:ext cx="4928291" cy="1035781"/>
          </a:xfrm>
        </p:spPr>
        <p:txBody>
          <a:bodyPr anchor="ctr">
            <a:noAutofit/>
          </a:bodyPr>
          <a:lstStyle/>
          <a:p>
            <a:pPr>
              <a:lnSpc>
                <a:spcPct val="150000"/>
              </a:lnSpc>
            </a:pPr>
            <a:r>
              <a:rPr lang="en-IN" sz="28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Balancing both classes with the help of Synthetic Data</a:t>
            </a:r>
            <a:br>
              <a:rPr lang="en-US" sz="2800" b="1" kern="1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22F4B-96F7-50AD-4712-74C6D768E901}"/>
              </a:ext>
            </a:extLst>
          </p:cNvPr>
          <p:cNvSpPr>
            <a:spLocks noGrp="1"/>
          </p:cNvSpPr>
          <p:nvPr>
            <p:ph idx="1"/>
          </p:nvPr>
        </p:nvSpPr>
        <p:spPr>
          <a:xfrm>
            <a:off x="1045029" y="2524721"/>
            <a:ext cx="4991629" cy="3677123"/>
          </a:xfrm>
        </p:spPr>
        <p:txBody>
          <a:bodyPr anchor="ctr">
            <a:normAutofit/>
          </a:bodyPr>
          <a:lstStyle/>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Dataset was balanced with synthetic data to avoid bias towards majority class.</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Before balancing, "not default" had 72,620 observations, and "default" had 7,379.</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After balancing, "not default" decreased to 50,259, while "default" increased to 49,741, helping the model learn about the features of both classes and prevent bias.</a:t>
            </a:r>
          </a:p>
          <a:p>
            <a:pPr algn="just">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above figure shows the difference between the row count for “no default (0)” and “default (1)” before and after balancing the classes.</a:t>
            </a:r>
          </a:p>
          <a:p>
            <a:endParaRPr lang="en-US" sz="1100" dirty="0"/>
          </a:p>
        </p:txBody>
      </p:sp>
      <p:sp>
        <p:nvSpPr>
          <p:cNvPr id="19" name="Rectangle 18">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CE8E87BF-385B-95BC-42E0-A9DE92EB45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0373" y="365759"/>
            <a:ext cx="3471427" cy="2317178"/>
          </a:xfrm>
          <a:prstGeom prst="rect">
            <a:avLst/>
          </a:prstGeom>
        </p:spPr>
      </p:pic>
      <p:cxnSp>
        <p:nvCxnSpPr>
          <p:cNvPr id="23" name="Straight Connector 2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a:extLst>
              <a:ext uri="{FF2B5EF4-FFF2-40B4-BE49-F238E27FC236}">
                <a16:creationId xmlns:a16="http://schemas.microsoft.com/office/drawing/2014/main" id="{287A51DE-E630-FAB7-339E-C7BF7143B4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1687" y="3530966"/>
            <a:ext cx="3420189" cy="2317178"/>
          </a:xfrm>
          <a:prstGeom prst="rect">
            <a:avLst/>
          </a:prstGeom>
        </p:spPr>
      </p:pic>
    </p:spTree>
    <p:extLst>
      <p:ext uri="{BB962C8B-B14F-4D97-AF65-F5344CB8AC3E}">
        <p14:creationId xmlns:p14="http://schemas.microsoft.com/office/powerpoint/2010/main" val="4981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1188</Words>
  <Application>Microsoft Macintosh PowerPoint</Application>
  <PresentationFormat>Widescreen</PresentationFormat>
  <Paragraphs>112</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Times New Roman</vt:lpstr>
      <vt:lpstr>Office Theme</vt:lpstr>
      <vt:lpstr> Bank Loan Default and Loss</vt:lpstr>
      <vt:lpstr>Project Goal</vt:lpstr>
      <vt:lpstr>Overview of Data</vt:lpstr>
      <vt:lpstr>Data Structure</vt:lpstr>
      <vt:lpstr>Data Cleaning and Feature Reduction</vt:lpstr>
      <vt:lpstr>Reviewing the Missing Values</vt:lpstr>
      <vt:lpstr>PowerPoint Presentation</vt:lpstr>
      <vt:lpstr>Imputing Missing Values </vt:lpstr>
      <vt:lpstr>Balancing both classes with the help of Synthetic Data </vt:lpstr>
      <vt:lpstr>Feature Selection </vt:lpstr>
      <vt:lpstr>Feature Selection along with Normalization</vt:lpstr>
      <vt:lpstr>Lasso for Variable Selection</vt:lpstr>
      <vt:lpstr>Model Building</vt:lpstr>
      <vt:lpstr>Evaluation of Model’s Performance</vt:lpstr>
      <vt:lpstr>Loss Given Default (LGD) Exploratory Data Analysis </vt:lpstr>
      <vt:lpstr>Lasso for variable selection</vt:lpstr>
      <vt:lpstr>Model Building</vt:lpstr>
      <vt:lpstr>Evaluation of Model’s Performance</vt:lpstr>
      <vt:lpstr>Model evaluation on Test set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 Loan Default and Loss</dc:title>
  <dc:creator>Shivani Pitla</dc:creator>
  <cp:lastModifiedBy>Sampath Nikhil Kumar</cp:lastModifiedBy>
  <cp:revision>2</cp:revision>
  <dcterms:created xsi:type="dcterms:W3CDTF">2023-05-04T23:10:46Z</dcterms:created>
  <dcterms:modified xsi:type="dcterms:W3CDTF">2023-05-05T09:02:24Z</dcterms:modified>
</cp:coreProperties>
</file>