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4" r:id="rId3"/>
    <p:sldId id="260" r:id="rId4"/>
    <p:sldId id="259" r:id="rId5"/>
    <p:sldId id="261" r:id="rId6"/>
    <p:sldId id="262" r:id="rId7"/>
    <p:sldId id="265" r:id="rId8"/>
    <p:sldId id="275" r:id="rId9"/>
    <p:sldId id="277" r:id="rId10"/>
    <p:sldId id="278" r:id="rId11"/>
    <p:sldId id="280" r:id="rId12"/>
    <p:sldId id="267" r:id="rId13"/>
    <p:sldId id="274" r:id="rId14"/>
    <p:sldId id="281" r:id="rId15"/>
    <p:sldId id="282" r:id="rId16"/>
    <p:sldId id="269" r:id="rId17"/>
    <p:sldId id="271" r:id="rId18"/>
    <p:sldId id="268" r:id="rId19"/>
    <p:sldId id="27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0"/>
    <p:restoredTop sz="94667"/>
  </p:normalViewPr>
  <p:slideViewPr>
    <p:cSldViewPr snapToGrid="0">
      <p:cViewPr varScale="1">
        <p:scale>
          <a:sx n="122" d="100"/>
          <a:sy n="122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ppincott.shinyapps.io/resource_allocation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F8F7ECEC-854F-4AC6-9A3B-8B7EB3316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F6CB-1FFA-9CB8-A229-E08CB3E26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119" y="1190036"/>
            <a:ext cx="2515263" cy="2946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TO Present Scientific data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29C53-91F8-0C8B-4D7A-4FB411CC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19" y="4405256"/>
            <a:ext cx="2443783" cy="1262708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L. Nelson Sanchez-Pinto, MD, MBI</a:t>
            </a:r>
          </a:p>
          <a:p>
            <a:pPr algn="ctr">
              <a:lnSpc>
                <a:spcPct val="90000"/>
              </a:lnSpc>
            </a:pPr>
            <a:r>
              <a:rPr lang="en-US" sz="2000" b="0"/>
              <a:t>PALSIS CRC</a:t>
            </a:r>
          </a:p>
          <a:p>
            <a:pPr algn="ctr">
              <a:lnSpc>
                <a:spcPct val="90000"/>
              </a:lnSpc>
            </a:pPr>
            <a:r>
              <a:rPr lang="en-US" sz="2000" b="0"/>
              <a:t>March 20</a:t>
            </a:r>
            <a:r>
              <a:rPr lang="en-US" sz="2000" b="0" baseline="30000"/>
              <a:t>th</a:t>
            </a:r>
            <a:r>
              <a:rPr lang="en-US" sz="2000" b="0"/>
              <a:t>, 2023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6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 convey information like no other medium</a:t>
            </a:r>
          </a:p>
        </p:txBody>
      </p:sp>
      <p:pic>
        <p:nvPicPr>
          <p:cNvPr id="4098" name="Picture 2" descr="Reworking Florence Nightingales “Diagram of the Causes of Mortality in the  Army in the East” with SAP Lumira | SAP Blogs">
            <a:extLst>
              <a:ext uri="{FF2B5EF4-FFF2-40B4-BE49-F238E27FC236}">
                <a16:creationId xmlns:a16="http://schemas.microsoft.com/office/drawing/2014/main" id="{E2E181FC-33C6-826C-7B5F-A9ADD4B2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91" y="1687699"/>
            <a:ext cx="6544276" cy="45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8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 convey information like no other medium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9D9B6C9-64C2-0279-157E-2010EEB1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29" y="1730168"/>
            <a:ext cx="4525248" cy="44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 convey information like no other medium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0BDFF64C-3665-D633-8BDB-216B9A591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46" y="1972340"/>
            <a:ext cx="6860055" cy="4080197"/>
          </a:xfrm>
        </p:spPr>
      </p:pic>
    </p:spTree>
    <p:extLst>
      <p:ext uri="{BB962C8B-B14F-4D97-AF65-F5344CB8AC3E}">
        <p14:creationId xmlns:p14="http://schemas.microsoft.com/office/powerpoint/2010/main" val="381655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6.1.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use position, color, and shapes effectively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111434-3992-50C3-6F79-CCDCE381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722" y="2130391"/>
            <a:ext cx="3969816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Minimize cognitive load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Don’t use pie charts or 3D plots, please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Be thoughtful about color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7351F5-F941-5540-DCAE-E72D25BA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0" y="1972340"/>
            <a:ext cx="7057298" cy="4143825"/>
          </a:xfrm>
          <a:prstGeom prst="rect">
            <a:avLst/>
          </a:prstGeom>
        </p:spPr>
      </p:pic>
      <p:pic>
        <p:nvPicPr>
          <p:cNvPr id="11" name="Picture 10" descr="A picture containing invertebrate, echinoderm, starfish&#10;&#10;Description automatically generated">
            <a:extLst>
              <a:ext uri="{FF2B5EF4-FFF2-40B4-BE49-F238E27FC236}">
                <a16:creationId xmlns:a16="http://schemas.microsoft.com/office/drawing/2014/main" id="{BB8E5DB9-86EA-F712-F7E6-D3462C09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405" y="4428988"/>
            <a:ext cx="2138514" cy="9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6.1.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use position, color, and shapes effectively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B2728CC-61BA-4646-B22E-C2412F68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6" y="1816444"/>
            <a:ext cx="9077664" cy="42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4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6.1.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use position, color, and shapes effectively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472E2E9-FE6F-BEDC-6637-70D62820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3" y="1739741"/>
            <a:ext cx="7145190" cy="44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8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6.2.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use captions and don’t mislead the reader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9D2454D-F8B5-600E-3ED7-EEFA68EA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54" y="1867094"/>
            <a:ext cx="5089135" cy="41790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C39501-C3CF-9D9C-4164-977F321F6D5A}"/>
              </a:ext>
            </a:extLst>
          </p:cNvPr>
          <p:cNvSpPr/>
          <p:nvPr/>
        </p:nvSpPr>
        <p:spPr>
          <a:xfrm>
            <a:off x="3205654" y="3710152"/>
            <a:ext cx="5213132" cy="6411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72340-90F1-47B7-E189-02F4DDD452B5}"/>
              </a:ext>
            </a:extLst>
          </p:cNvPr>
          <p:cNvSpPr txBox="1"/>
          <p:nvPr/>
        </p:nvSpPr>
        <p:spPr>
          <a:xfrm>
            <a:off x="2796963" y="17868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44676-1260-3385-FBE5-5910B03C5105}"/>
              </a:ext>
            </a:extLst>
          </p:cNvPr>
          <p:cNvSpPr txBox="1"/>
          <p:nvPr/>
        </p:nvSpPr>
        <p:spPr>
          <a:xfrm>
            <a:off x="3026306" y="33408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9339E3-8E8A-E6AC-2418-A318799BC522}"/>
              </a:ext>
            </a:extLst>
          </p:cNvPr>
          <p:cNvCxnSpPr/>
          <p:nvPr/>
        </p:nvCxnSpPr>
        <p:spPr>
          <a:xfrm>
            <a:off x="3433665" y="1867094"/>
            <a:ext cx="0" cy="17465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BC1E01-6D5A-4D04-41D3-1BF80FB28403}"/>
              </a:ext>
            </a:extLst>
          </p:cNvPr>
          <p:cNvSpPr txBox="1"/>
          <p:nvPr/>
        </p:nvSpPr>
        <p:spPr>
          <a:xfrm>
            <a:off x="2796962" y="46086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55504-6329-C0AD-B7B4-AB97AB1363EC}"/>
              </a:ext>
            </a:extLst>
          </p:cNvPr>
          <p:cNvSpPr txBox="1"/>
          <p:nvPr/>
        </p:nvSpPr>
        <p:spPr>
          <a:xfrm>
            <a:off x="2958861" y="56208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E8A46-933D-92D1-F399-F340328B8DD5}"/>
              </a:ext>
            </a:extLst>
          </p:cNvPr>
          <p:cNvCxnSpPr>
            <a:cxnSpLocks/>
          </p:cNvCxnSpPr>
          <p:nvPr/>
        </p:nvCxnSpPr>
        <p:spPr>
          <a:xfrm>
            <a:off x="3433665" y="4693298"/>
            <a:ext cx="0" cy="12119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6.3.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message trumps beauty</a:t>
            </a:r>
          </a:p>
        </p:txBody>
      </p:sp>
      <p:pic>
        <p:nvPicPr>
          <p:cNvPr id="6146" name="Picture 2" descr="Wired - Junk Charts">
            <a:extLst>
              <a:ext uri="{FF2B5EF4-FFF2-40B4-BE49-F238E27FC236}">
                <a16:creationId xmlns:a16="http://schemas.microsoft.com/office/drawing/2014/main" id="{C28E9BEC-4F49-85FA-6809-5A19357B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84" y="2022259"/>
            <a:ext cx="5401377" cy="34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708AC65-B095-1A11-F9FA-53705B63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48" y="1972340"/>
            <a:ext cx="4666228" cy="34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6.4.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find the right figure for the right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1972340"/>
            <a:ext cx="10333074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But don’t shy away from experimenting a bit!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B33D989-4500-6265-6C04-28EE2C4E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" y="2916195"/>
            <a:ext cx="3667485" cy="26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GPlot Violin Plot - Datanovia">
            <a:extLst>
              <a:ext uri="{FF2B5EF4-FFF2-40B4-BE49-F238E27FC236}">
                <a16:creationId xmlns:a16="http://schemas.microsoft.com/office/drawing/2014/main" id="{69C39A60-18E3-A6C7-C38D-E61CD4B79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1" y="2916195"/>
            <a:ext cx="2715719" cy="26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he Sankey diagram shows the percentages of UBUs that were followed up... |  Download Scientific Diagram">
            <a:extLst>
              <a:ext uri="{FF2B5EF4-FFF2-40B4-BE49-F238E27FC236}">
                <a16:creationId xmlns:a16="http://schemas.microsoft.com/office/drawing/2014/main" id="{13ADB11D-4047-48E2-CEA1-0C3D194F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78" y="2916195"/>
            <a:ext cx="3777821" cy="30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6.5.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: get creative!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F6D1FBC-7879-69CA-835B-0199EE32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727031"/>
            <a:ext cx="8502476" cy="457276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17DC890-1E26-40EB-2BF3-7AD7E61D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925" y="4013411"/>
            <a:ext cx="1521475" cy="19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82" y="558209"/>
            <a:ext cx="10582618" cy="141413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Before we start, some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82" y="1813491"/>
            <a:ext cx="11049917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This is a compendium of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common best practices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(but not all)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It mostly focuses on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journal articles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(but can be extrapolated)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It’s useful for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data big and small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(but biased towards bigger)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You can download this presentation + resources: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38B36-4FB1-A18D-AC31-EE3DC016BBBF}"/>
              </a:ext>
            </a:extLst>
          </p:cNvPr>
          <p:cNvSpPr txBox="1"/>
          <p:nvPr/>
        </p:nvSpPr>
        <p:spPr>
          <a:xfrm>
            <a:off x="3709930" y="564121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https://</a:t>
            </a:r>
            <a:r>
              <a:rPr lang="en-US" sz="2800" b="1" dirty="0" err="1"/>
              <a:t>github.com</a:t>
            </a:r>
            <a:r>
              <a:rPr lang="en-US" sz="2800" b="1" dirty="0"/>
              <a:t>/</a:t>
            </a:r>
            <a:r>
              <a:rPr lang="en-US" sz="2800" b="1" dirty="0" err="1"/>
              <a:t>nsanchezpinto</a:t>
            </a:r>
            <a:r>
              <a:rPr lang="en-US" sz="2800" b="1" dirty="0"/>
              <a:t>/Presenting-Scientific-Data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3838E35-64E0-9D70-C10B-88424914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544" y="3502781"/>
            <a:ext cx="2133524" cy="27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5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139EDA-9FCD-4FD3-9B08-FB9334D6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19" y="396083"/>
            <a:ext cx="5994737" cy="591407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68766 w 7707330"/>
              <a:gd name="connsiteY0" fmla="*/ 6405352 h 6405386"/>
              <a:gd name="connsiteX1" fmla="*/ 6579478 w 7707330"/>
              <a:gd name="connsiteY1" fmla="*/ 6396252 h 6405386"/>
              <a:gd name="connsiteX2" fmla="*/ 1014430 w 7707330"/>
              <a:gd name="connsiteY2" fmla="*/ 6365722 h 6405386"/>
              <a:gd name="connsiteX3" fmla="*/ 26648 w 7707330"/>
              <a:gd name="connsiteY3" fmla="*/ 6336938 h 6405386"/>
              <a:gd name="connsiteX4" fmla="*/ 26648 w 7707330"/>
              <a:gd name="connsiteY4" fmla="*/ 32372 h 6405386"/>
              <a:gd name="connsiteX5" fmla="*/ 184582 w 7707330"/>
              <a:gd name="connsiteY5" fmla="*/ 32797 h 6405386"/>
              <a:gd name="connsiteX6" fmla="*/ 6457967 w 7707330"/>
              <a:gd name="connsiteY6" fmla="*/ 0 h 6405386"/>
              <a:gd name="connsiteX7" fmla="*/ 7658118 w 7707330"/>
              <a:gd name="connsiteY7" fmla="*/ 30531 h 6405386"/>
              <a:gd name="connsiteX8" fmla="*/ 7586680 w 7707330"/>
              <a:gd name="connsiteY8" fmla="*/ 6274128 h 6405386"/>
              <a:gd name="connsiteX9" fmla="*/ 7420972 w 7707330"/>
              <a:gd name="connsiteY9" fmla="*/ 6402154 h 6405386"/>
              <a:gd name="connsiteX10" fmla="*/ 7168766 w 7707330"/>
              <a:gd name="connsiteY10" fmla="*/ 6405352 h 6405386"/>
              <a:gd name="connsiteX0" fmla="*/ 7191687 w 7730251"/>
              <a:gd name="connsiteY0" fmla="*/ 6405352 h 6405386"/>
              <a:gd name="connsiteX1" fmla="*/ 6602399 w 7730251"/>
              <a:gd name="connsiteY1" fmla="*/ 6396252 h 6405386"/>
              <a:gd name="connsiteX2" fmla="*/ 1037351 w 7730251"/>
              <a:gd name="connsiteY2" fmla="*/ 6365722 h 6405386"/>
              <a:gd name="connsiteX3" fmla="*/ 49569 w 7730251"/>
              <a:gd name="connsiteY3" fmla="*/ 6336938 h 6405386"/>
              <a:gd name="connsiteX4" fmla="*/ 49569 w 7730251"/>
              <a:gd name="connsiteY4" fmla="*/ 32372 h 6405386"/>
              <a:gd name="connsiteX5" fmla="*/ 207503 w 7730251"/>
              <a:gd name="connsiteY5" fmla="*/ 32797 h 6405386"/>
              <a:gd name="connsiteX6" fmla="*/ 6480888 w 7730251"/>
              <a:gd name="connsiteY6" fmla="*/ 0 h 6405386"/>
              <a:gd name="connsiteX7" fmla="*/ 7681039 w 7730251"/>
              <a:gd name="connsiteY7" fmla="*/ 30531 h 6405386"/>
              <a:gd name="connsiteX8" fmla="*/ 7609601 w 7730251"/>
              <a:gd name="connsiteY8" fmla="*/ 6274128 h 6405386"/>
              <a:gd name="connsiteX9" fmla="*/ 7443893 w 7730251"/>
              <a:gd name="connsiteY9" fmla="*/ 6402154 h 6405386"/>
              <a:gd name="connsiteX10" fmla="*/ 7191687 w 7730251"/>
              <a:gd name="connsiteY10" fmla="*/ 6405352 h 6405386"/>
              <a:gd name="connsiteX0" fmla="*/ 7164175 w 7702739"/>
              <a:gd name="connsiteY0" fmla="*/ 6405352 h 6405386"/>
              <a:gd name="connsiteX1" fmla="*/ 6574887 w 7702739"/>
              <a:gd name="connsiteY1" fmla="*/ 6396252 h 6405386"/>
              <a:gd name="connsiteX2" fmla="*/ 1009839 w 7702739"/>
              <a:gd name="connsiteY2" fmla="*/ 6365722 h 6405386"/>
              <a:gd name="connsiteX3" fmla="*/ 22057 w 7702739"/>
              <a:gd name="connsiteY3" fmla="*/ 6336938 h 6405386"/>
              <a:gd name="connsiteX4" fmla="*/ 22057 w 7702739"/>
              <a:gd name="connsiteY4" fmla="*/ 32372 h 6405386"/>
              <a:gd name="connsiteX5" fmla="*/ 179991 w 7702739"/>
              <a:gd name="connsiteY5" fmla="*/ 32797 h 6405386"/>
              <a:gd name="connsiteX6" fmla="*/ 6453376 w 7702739"/>
              <a:gd name="connsiteY6" fmla="*/ 0 h 6405386"/>
              <a:gd name="connsiteX7" fmla="*/ 7653527 w 7702739"/>
              <a:gd name="connsiteY7" fmla="*/ 30531 h 6405386"/>
              <a:gd name="connsiteX8" fmla="*/ 7582089 w 7702739"/>
              <a:gd name="connsiteY8" fmla="*/ 6274128 h 6405386"/>
              <a:gd name="connsiteX9" fmla="*/ 7416381 w 7702739"/>
              <a:gd name="connsiteY9" fmla="*/ 6402154 h 6405386"/>
              <a:gd name="connsiteX10" fmla="*/ 7164175 w 7702739"/>
              <a:gd name="connsiteY10" fmla="*/ 6405352 h 6405386"/>
              <a:gd name="connsiteX0" fmla="*/ 7164174 w 7702738"/>
              <a:gd name="connsiteY0" fmla="*/ 6405352 h 6405386"/>
              <a:gd name="connsiteX1" fmla="*/ 6574886 w 7702738"/>
              <a:gd name="connsiteY1" fmla="*/ 6396252 h 6405386"/>
              <a:gd name="connsiteX2" fmla="*/ 1009838 w 7702738"/>
              <a:gd name="connsiteY2" fmla="*/ 6365722 h 6405386"/>
              <a:gd name="connsiteX3" fmla="*/ 22056 w 7702738"/>
              <a:gd name="connsiteY3" fmla="*/ 6336938 h 6405386"/>
              <a:gd name="connsiteX4" fmla="*/ 22056 w 7702738"/>
              <a:gd name="connsiteY4" fmla="*/ 32372 h 6405386"/>
              <a:gd name="connsiteX5" fmla="*/ 179990 w 7702738"/>
              <a:gd name="connsiteY5" fmla="*/ 32797 h 6405386"/>
              <a:gd name="connsiteX6" fmla="*/ 6453375 w 7702738"/>
              <a:gd name="connsiteY6" fmla="*/ 0 h 6405386"/>
              <a:gd name="connsiteX7" fmla="*/ 7653526 w 7702738"/>
              <a:gd name="connsiteY7" fmla="*/ 30531 h 6405386"/>
              <a:gd name="connsiteX8" fmla="*/ 7582088 w 7702738"/>
              <a:gd name="connsiteY8" fmla="*/ 6274128 h 6405386"/>
              <a:gd name="connsiteX9" fmla="*/ 7416380 w 7702738"/>
              <a:gd name="connsiteY9" fmla="*/ 6402154 h 6405386"/>
              <a:gd name="connsiteX10" fmla="*/ 7164174 w 7702738"/>
              <a:gd name="connsiteY10" fmla="*/ 6405352 h 6405386"/>
              <a:gd name="connsiteX0" fmla="*/ 7169762 w 7708326"/>
              <a:gd name="connsiteY0" fmla="*/ 6405352 h 6405386"/>
              <a:gd name="connsiteX1" fmla="*/ 6580474 w 7708326"/>
              <a:gd name="connsiteY1" fmla="*/ 6396252 h 6405386"/>
              <a:gd name="connsiteX2" fmla="*/ 1015426 w 7708326"/>
              <a:gd name="connsiteY2" fmla="*/ 6365722 h 6405386"/>
              <a:gd name="connsiteX3" fmla="*/ 3659 w 7708326"/>
              <a:gd name="connsiteY3" fmla="*/ 6336938 h 6405386"/>
              <a:gd name="connsiteX4" fmla="*/ 27644 w 7708326"/>
              <a:gd name="connsiteY4" fmla="*/ 32372 h 6405386"/>
              <a:gd name="connsiteX5" fmla="*/ 185578 w 7708326"/>
              <a:gd name="connsiteY5" fmla="*/ 32797 h 6405386"/>
              <a:gd name="connsiteX6" fmla="*/ 6458963 w 7708326"/>
              <a:gd name="connsiteY6" fmla="*/ 0 h 6405386"/>
              <a:gd name="connsiteX7" fmla="*/ 7659114 w 7708326"/>
              <a:gd name="connsiteY7" fmla="*/ 30531 h 6405386"/>
              <a:gd name="connsiteX8" fmla="*/ 7587676 w 7708326"/>
              <a:gd name="connsiteY8" fmla="*/ 6274128 h 6405386"/>
              <a:gd name="connsiteX9" fmla="*/ 7421968 w 7708326"/>
              <a:gd name="connsiteY9" fmla="*/ 6402154 h 6405386"/>
              <a:gd name="connsiteX10" fmla="*/ 7169762 w 7708326"/>
              <a:gd name="connsiteY10" fmla="*/ 6405352 h 6405386"/>
              <a:gd name="connsiteX0" fmla="*/ 7169762 w 7708326"/>
              <a:gd name="connsiteY0" fmla="*/ 6432910 h 6432944"/>
              <a:gd name="connsiteX1" fmla="*/ 6580474 w 7708326"/>
              <a:gd name="connsiteY1" fmla="*/ 6423810 h 6432944"/>
              <a:gd name="connsiteX2" fmla="*/ 1015426 w 7708326"/>
              <a:gd name="connsiteY2" fmla="*/ 6393280 h 6432944"/>
              <a:gd name="connsiteX3" fmla="*/ 3659 w 7708326"/>
              <a:gd name="connsiteY3" fmla="*/ 6364496 h 6432944"/>
              <a:gd name="connsiteX4" fmla="*/ 27644 w 7708326"/>
              <a:gd name="connsiteY4" fmla="*/ 59930 h 6432944"/>
              <a:gd name="connsiteX5" fmla="*/ 185578 w 7708326"/>
              <a:gd name="connsiteY5" fmla="*/ 60355 h 6432944"/>
              <a:gd name="connsiteX6" fmla="*/ 6458963 w 7708326"/>
              <a:gd name="connsiteY6" fmla="*/ 27558 h 6432944"/>
              <a:gd name="connsiteX7" fmla="*/ 7659114 w 7708326"/>
              <a:gd name="connsiteY7" fmla="*/ 58089 h 6432944"/>
              <a:gd name="connsiteX8" fmla="*/ 7587676 w 7708326"/>
              <a:gd name="connsiteY8" fmla="*/ 6301686 h 6432944"/>
              <a:gd name="connsiteX9" fmla="*/ 7421968 w 7708326"/>
              <a:gd name="connsiteY9" fmla="*/ 6429712 h 6432944"/>
              <a:gd name="connsiteX10" fmla="*/ 7169762 w 7708326"/>
              <a:gd name="connsiteY10" fmla="*/ 6432910 h 6432944"/>
              <a:gd name="connsiteX0" fmla="*/ 7169762 w 7715262"/>
              <a:gd name="connsiteY0" fmla="*/ 6432910 h 6442745"/>
              <a:gd name="connsiteX1" fmla="*/ 6580474 w 7715262"/>
              <a:gd name="connsiteY1" fmla="*/ 6423810 h 6442745"/>
              <a:gd name="connsiteX2" fmla="*/ 1015426 w 7715262"/>
              <a:gd name="connsiteY2" fmla="*/ 6393280 h 6442745"/>
              <a:gd name="connsiteX3" fmla="*/ 3659 w 7715262"/>
              <a:gd name="connsiteY3" fmla="*/ 6364496 h 6442745"/>
              <a:gd name="connsiteX4" fmla="*/ 27644 w 7715262"/>
              <a:gd name="connsiteY4" fmla="*/ 59930 h 6442745"/>
              <a:gd name="connsiteX5" fmla="*/ 185578 w 7715262"/>
              <a:gd name="connsiteY5" fmla="*/ 60355 h 6442745"/>
              <a:gd name="connsiteX6" fmla="*/ 6458963 w 7715262"/>
              <a:gd name="connsiteY6" fmla="*/ 27558 h 6442745"/>
              <a:gd name="connsiteX7" fmla="*/ 7659114 w 7715262"/>
              <a:gd name="connsiteY7" fmla="*/ 58089 h 6442745"/>
              <a:gd name="connsiteX8" fmla="*/ 7611661 w 7715262"/>
              <a:gd name="connsiteY8" fmla="*/ 6350416 h 6442745"/>
              <a:gd name="connsiteX9" fmla="*/ 7421968 w 7715262"/>
              <a:gd name="connsiteY9" fmla="*/ 6429712 h 6442745"/>
              <a:gd name="connsiteX10" fmla="*/ 7169762 w 7715262"/>
              <a:gd name="connsiteY10" fmla="*/ 6432910 h 6442745"/>
              <a:gd name="connsiteX0" fmla="*/ 7169762 w 7704059"/>
              <a:gd name="connsiteY0" fmla="*/ 6432910 h 6442745"/>
              <a:gd name="connsiteX1" fmla="*/ 6580474 w 7704059"/>
              <a:gd name="connsiteY1" fmla="*/ 6423810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42745"/>
              <a:gd name="connsiteX1" fmla="*/ 6556490 w 7704059"/>
              <a:gd name="connsiteY1" fmla="*/ 6350714 h 6442745"/>
              <a:gd name="connsiteX2" fmla="*/ 1015426 w 7704059"/>
              <a:gd name="connsiteY2" fmla="*/ 6393280 h 6442745"/>
              <a:gd name="connsiteX3" fmla="*/ 3659 w 7704059"/>
              <a:gd name="connsiteY3" fmla="*/ 6364496 h 6442745"/>
              <a:gd name="connsiteX4" fmla="*/ 27644 w 7704059"/>
              <a:gd name="connsiteY4" fmla="*/ 59930 h 6442745"/>
              <a:gd name="connsiteX5" fmla="*/ 185578 w 7704059"/>
              <a:gd name="connsiteY5" fmla="*/ 60355 h 6442745"/>
              <a:gd name="connsiteX6" fmla="*/ 6458963 w 7704059"/>
              <a:gd name="connsiteY6" fmla="*/ 27558 h 6442745"/>
              <a:gd name="connsiteX7" fmla="*/ 7659114 w 7704059"/>
              <a:gd name="connsiteY7" fmla="*/ 58089 h 6442745"/>
              <a:gd name="connsiteX8" fmla="*/ 7611661 w 7704059"/>
              <a:gd name="connsiteY8" fmla="*/ 6350416 h 6442745"/>
              <a:gd name="connsiteX9" fmla="*/ 7421968 w 7704059"/>
              <a:gd name="connsiteY9" fmla="*/ 6429712 h 6442745"/>
              <a:gd name="connsiteX10" fmla="*/ 7169762 w 7704059"/>
              <a:gd name="connsiteY10" fmla="*/ 6432910 h 6442745"/>
              <a:gd name="connsiteX0" fmla="*/ 7169762 w 7704059"/>
              <a:gd name="connsiteY0" fmla="*/ 6432910 h 6472938"/>
              <a:gd name="connsiteX1" fmla="*/ 5896915 w 7704059"/>
              <a:gd name="connsiteY1" fmla="*/ 6472540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169762 w 7704059"/>
              <a:gd name="connsiteY0" fmla="*/ 6432910 h 6472938"/>
              <a:gd name="connsiteX1" fmla="*/ 5896916 w 7704059"/>
              <a:gd name="connsiteY1" fmla="*/ 6472539 h 6472938"/>
              <a:gd name="connsiteX2" fmla="*/ 1015426 w 7704059"/>
              <a:gd name="connsiteY2" fmla="*/ 6393280 h 6472938"/>
              <a:gd name="connsiteX3" fmla="*/ 3659 w 7704059"/>
              <a:gd name="connsiteY3" fmla="*/ 6364496 h 6472938"/>
              <a:gd name="connsiteX4" fmla="*/ 27644 w 7704059"/>
              <a:gd name="connsiteY4" fmla="*/ 59930 h 6472938"/>
              <a:gd name="connsiteX5" fmla="*/ 185578 w 7704059"/>
              <a:gd name="connsiteY5" fmla="*/ 60355 h 6472938"/>
              <a:gd name="connsiteX6" fmla="*/ 6458963 w 7704059"/>
              <a:gd name="connsiteY6" fmla="*/ 27558 h 6472938"/>
              <a:gd name="connsiteX7" fmla="*/ 7659114 w 7704059"/>
              <a:gd name="connsiteY7" fmla="*/ 58089 h 6472938"/>
              <a:gd name="connsiteX8" fmla="*/ 7611661 w 7704059"/>
              <a:gd name="connsiteY8" fmla="*/ 6350416 h 6472938"/>
              <a:gd name="connsiteX9" fmla="*/ 7421968 w 7704059"/>
              <a:gd name="connsiteY9" fmla="*/ 6429712 h 6472938"/>
              <a:gd name="connsiteX10" fmla="*/ 7169762 w 7704059"/>
              <a:gd name="connsiteY10" fmla="*/ 6432910 h 6472938"/>
              <a:gd name="connsiteX0" fmla="*/ 7212306 w 7746603"/>
              <a:gd name="connsiteY0" fmla="*/ 6432910 h 6472937"/>
              <a:gd name="connsiteX1" fmla="*/ 5939460 w 7746603"/>
              <a:gd name="connsiteY1" fmla="*/ 6472539 h 6472937"/>
              <a:gd name="connsiteX2" fmla="*/ 1057970 w 7746603"/>
              <a:gd name="connsiteY2" fmla="*/ 6393280 h 6472937"/>
              <a:gd name="connsiteX3" fmla="*/ 46203 w 7746603"/>
              <a:gd name="connsiteY3" fmla="*/ 6364496 h 6472937"/>
              <a:gd name="connsiteX4" fmla="*/ 70188 w 7746603"/>
              <a:gd name="connsiteY4" fmla="*/ 59930 h 6472937"/>
              <a:gd name="connsiteX5" fmla="*/ 228122 w 7746603"/>
              <a:gd name="connsiteY5" fmla="*/ 60355 h 6472937"/>
              <a:gd name="connsiteX6" fmla="*/ 6501507 w 7746603"/>
              <a:gd name="connsiteY6" fmla="*/ 27558 h 6472937"/>
              <a:gd name="connsiteX7" fmla="*/ 7701658 w 7746603"/>
              <a:gd name="connsiteY7" fmla="*/ 58089 h 6472937"/>
              <a:gd name="connsiteX8" fmla="*/ 7654205 w 7746603"/>
              <a:gd name="connsiteY8" fmla="*/ 6350416 h 6472937"/>
              <a:gd name="connsiteX9" fmla="*/ 7464512 w 7746603"/>
              <a:gd name="connsiteY9" fmla="*/ 6429712 h 6472937"/>
              <a:gd name="connsiteX10" fmla="*/ 7212306 w 7746603"/>
              <a:gd name="connsiteY10" fmla="*/ 6432910 h 6472937"/>
              <a:gd name="connsiteX0" fmla="*/ 7212306 w 7746603"/>
              <a:gd name="connsiteY0" fmla="*/ 6417313 h 6457340"/>
              <a:gd name="connsiteX1" fmla="*/ 5939460 w 7746603"/>
              <a:gd name="connsiteY1" fmla="*/ 6456942 h 6457340"/>
              <a:gd name="connsiteX2" fmla="*/ 1057970 w 7746603"/>
              <a:gd name="connsiteY2" fmla="*/ 6377683 h 6457340"/>
              <a:gd name="connsiteX3" fmla="*/ 46203 w 7746603"/>
              <a:gd name="connsiteY3" fmla="*/ 6348899 h 6457340"/>
              <a:gd name="connsiteX4" fmla="*/ 70188 w 7746603"/>
              <a:gd name="connsiteY4" fmla="*/ 44333 h 6457340"/>
              <a:gd name="connsiteX5" fmla="*/ 228122 w 7746603"/>
              <a:gd name="connsiteY5" fmla="*/ 44758 h 6457340"/>
              <a:gd name="connsiteX6" fmla="*/ 6501507 w 7746603"/>
              <a:gd name="connsiteY6" fmla="*/ 11961 h 6457340"/>
              <a:gd name="connsiteX7" fmla="*/ 7701658 w 7746603"/>
              <a:gd name="connsiteY7" fmla="*/ 111347 h 6457340"/>
              <a:gd name="connsiteX8" fmla="*/ 7654205 w 7746603"/>
              <a:gd name="connsiteY8" fmla="*/ 6334819 h 6457340"/>
              <a:gd name="connsiteX9" fmla="*/ 7464512 w 7746603"/>
              <a:gd name="connsiteY9" fmla="*/ 6414115 h 6457340"/>
              <a:gd name="connsiteX10" fmla="*/ 7212306 w 7746603"/>
              <a:gd name="connsiteY10" fmla="*/ 6417313 h 645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6603" h="6457340">
                <a:moveTo>
                  <a:pt x="7212306" y="6417313"/>
                </a:moveTo>
                <a:cubicBezTo>
                  <a:pt x="7037545" y="6416924"/>
                  <a:pt x="6135009" y="6462015"/>
                  <a:pt x="5939460" y="6456942"/>
                </a:cubicBezTo>
                <a:cubicBezTo>
                  <a:pt x="4732026" y="6357428"/>
                  <a:pt x="2685133" y="6404103"/>
                  <a:pt x="1057970" y="6377683"/>
                </a:cubicBezTo>
                <a:cubicBezTo>
                  <a:pt x="728709" y="6368088"/>
                  <a:pt x="243550" y="6431589"/>
                  <a:pt x="46203" y="6348899"/>
                </a:cubicBezTo>
                <a:cubicBezTo>
                  <a:pt x="-40174" y="4925356"/>
                  <a:pt x="10228" y="1999666"/>
                  <a:pt x="70188" y="44333"/>
                </a:cubicBezTo>
                <a:lnTo>
                  <a:pt x="228122" y="44758"/>
                </a:lnTo>
                <a:cubicBezTo>
                  <a:pt x="2223312" y="-39269"/>
                  <a:pt x="4410379" y="22893"/>
                  <a:pt x="6501507" y="11961"/>
                </a:cubicBezTo>
                <a:cubicBezTo>
                  <a:pt x="7001570" y="42492"/>
                  <a:pt x="7658565" y="-16643"/>
                  <a:pt x="7701658" y="111347"/>
                </a:cubicBezTo>
                <a:cubicBezTo>
                  <a:pt x="7806433" y="2177281"/>
                  <a:pt x="7701487" y="4398674"/>
                  <a:pt x="7654205" y="6334819"/>
                </a:cubicBezTo>
                <a:cubicBezTo>
                  <a:pt x="7646015" y="6494856"/>
                  <a:pt x="7628818" y="6393761"/>
                  <a:pt x="7464512" y="6414115"/>
                </a:cubicBezTo>
                <a:cubicBezTo>
                  <a:pt x="7406102" y="6416611"/>
                  <a:pt x="7317163" y="6417547"/>
                  <a:pt x="7212306" y="6417313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B030FC-8E19-44AB-80DB-FFFB62D49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31683" y="4331769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9459DE-CB78-4B7B-AEFE-A19FFB6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3744" flipH="1">
            <a:off x="7791210" y="4376111"/>
            <a:ext cx="3819554" cy="1985395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8448" h="873038">
                <a:moveTo>
                  <a:pt x="628580" y="873029"/>
                </a:moveTo>
                <a:cubicBezTo>
                  <a:pt x="712019" y="861599"/>
                  <a:pt x="779646" y="801591"/>
                  <a:pt x="820985" y="803115"/>
                </a:cubicBezTo>
                <a:cubicBezTo>
                  <a:pt x="890136" y="805782"/>
                  <a:pt x="1102925" y="778255"/>
                  <a:pt x="1179791" y="630332"/>
                </a:cubicBezTo>
                <a:cubicBezTo>
                  <a:pt x="1256658" y="482408"/>
                  <a:pt x="1285233" y="316959"/>
                  <a:pt x="1178744" y="192753"/>
                </a:cubicBezTo>
                <a:cubicBezTo>
                  <a:pt x="1072254" y="68547"/>
                  <a:pt x="897566" y="-62326"/>
                  <a:pt x="459416" y="32447"/>
                </a:cubicBezTo>
                <a:cubicBezTo>
                  <a:pt x="21266" y="127221"/>
                  <a:pt x="-22359" y="453262"/>
                  <a:pt x="7264" y="595184"/>
                </a:cubicBezTo>
                <a:cubicBezTo>
                  <a:pt x="36887" y="737107"/>
                  <a:pt x="503802" y="728534"/>
                  <a:pt x="545617" y="737202"/>
                </a:cubicBezTo>
                <a:cubicBezTo>
                  <a:pt x="727068" y="773873"/>
                  <a:pt x="628580" y="873029"/>
                  <a:pt x="628580" y="87302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E5A1BA-E02A-4623-903A-482252B3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5974694" y="345536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781AC-2C79-A17F-E0AF-CCC9FA0A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09" y="1480894"/>
            <a:ext cx="4604438" cy="2446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355FFA7-61C6-C6B5-97BB-AB0AC853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21" y="1736385"/>
            <a:ext cx="2295140" cy="2971056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242FBE-2452-4D50-BD27-1EB4712B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19754">
            <a:off x="6020561" y="400218"/>
            <a:ext cx="5572597" cy="460829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  <a:gd name="connsiteX0" fmla="*/ 237724 w 922789"/>
              <a:gd name="connsiteY0" fmla="*/ 662631 h 662631"/>
              <a:gd name="connsiteX1" fmla="*/ 354772 w 922789"/>
              <a:gd name="connsiteY1" fmla="*/ 616508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789"/>
              <a:gd name="connsiteY0" fmla="*/ 662631 h 662631"/>
              <a:gd name="connsiteX1" fmla="*/ 316417 w 922789"/>
              <a:gd name="connsiteY1" fmla="*/ 623300 h 662631"/>
              <a:gd name="connsiteX2" fmla="*/ 555775 w 922789"/>
              <a:gd name="connsiteY2" fmla="*/ 610544 h 662631"/>
              <a:gd name="connsiteX3" fmla="*/ 871513 w 922789"/>
              <a:gd name="connsiteY3" fmla="*/ 476584 h 662631"/>
              <a:gd name="connsiteX4" fmla="*/ 907259 w 922789"/>
              <a:gd name="connsiteY4" fmla="*/ 178779 h 662631"/>
              <a:gd name="connsiteX5" fmla="*/ 715990 w 922789"/>
              <a:gd name="connsiteY5" fmla="*/ 5177 h 662631"/>
              <a:gd name="connsiteX6" fmla="*/ 205135 w 922789"/>
              <a:gd name="connsiteY6" fmla="*/ 77778 h 662631"/>
              <a:gd name="connsiteX7" fmla="*/ 19443 w 922789"/>
              <a:gd name="connsiteY7" fmla="*/ 254270 h 662631"/>
              <a:gd name="connsiteX8" fmla="*/ 232089 w 922789"/>
              <a:gd name="connsiteY8" fmla="*/ 590519 h 662631"/>
              <a:gd name="connsiteX9" fmla="*/ 237724 w 922789"/>
              <a:gd name="connsiteY9" fmla="*/ 662631 h 662631"/>
              <a:gd name="connsiteX0" fmla="*/ 237724 w 922895"/>
              <a:gd name="connsiteY0" fmla="*/ 675244 h 675244"/>
              <a:gd name="connsiteX1" fmla="*/ 316417 w 922895"/>
              <a:gd name="connsiteY1" fmla="*/ 635913 h 675244"/>
              <a:gd name="connsiteX2" fmla="*/ 555775 w 922895"/>
              <a:gd name="connsiteY2" fmla="*/ 623157 h 675244"/>
              <a:gd name="connsiteX3" fmla="*/ 871513 w 922895"/>
              <a:gd name="connsiteY3" fmla="*/ 489197 h 675244"/>
              <a:gd name="connsiteX4" fmla="*/ 907259 w 922895"/>
              <a:gd name="connsiteY4" fmla="*/ 191392 h 675244"/>
              <a:gd name="connsiteX5" fmla="*/ 714533 w 922895"/>
              <a:gd name="connsiteY5" fmla="*/ 4490 h 675244"/>
              <a:gd name="connsiteX6" fmla="*/ 205135 w 922895"/>
              <a:gd name="connsiteY6" fmla="*/ 90391 h 675244"/>
              <a:gd name="connsiteX7" fmla="*/ 19443 w 922895"/>
              <a:gd name="connsiteY7" fmla="*/ 266883 h 675244"/>
              <a:gd name="connsiteX8" fmla="*/ 232089 w 922895"/>
              <a:gd name="connsiteY8" fmla="*/ 603132 h 675244"/>
              <a:gd name="connsiteX9" fmla="*/ 237724 w 922895"/>
              <a:gd name="connsiteY9" fmla="*/ 675244 h 675244"/>
              <a:gd name="connsiteX0" fmla="*/ 237724 w 921860"/>
              <a:gd name="connsiteY0" fmla="*/ 675486 h 675486"/>
              <a:gd name="connsiteX1" fmla="*/ 316417 w 921860"/>
              <a:gd name="connsiteY1" fmla="*/ 636155 h 675486"/>
              <a:gd name="connsiteX2" fmla="*/ 555775 w 921860"/>
              <a:gd name="connsiteY2" fmla="*/ 623399 h 675486"/>
              <a:gd name="connsiteX3" fmla="*/ 871513 w 921860"/>
              <a:gd name="connsiteY3" fmla="*/ 489439 h 675486"/>
              <a:gd name="connsiteX4" fmla="*/ 907259 w 921860"/>
              <a:gd name="connsiteY4" fmla="*/ 191634 h 675486"/>
              <a:gd name="connsiteX5" fmla="*/ 728723 w 921860"/>
              <a:gd name="connsiteY5" fmla="*/ 4479 h 675486"/>
              <a:gd name="connsiteX6" fmla="*/ 205135 w 921860"/>
              <a:gd name="connsiteY6" fmla="*/ 90633 h 675486"/>
              <a:gd name="connsiteX7" fmla="*/ 19443 w 921860"/>
              <a:gd name="connsiteY7" fmla="*/ 267125 h 675486"/>
              <a:gd name="connsiteX8" fmla="*/ 232089 w 921860"/>
              <a:gd name="connsiteY8" fmla="*/ 603374 h 675486"/>
              <a:gd name="connsiteX9" fmla="*/ 237724 w 921860"/>
              <a:gd name="connsiteY9" fmla="*/ 675486 h 675486"/>
              <a:gd name="connsiteX0" fmla="*/ 237610 w 921746"/>
              <a:gd name="connsiteY0" fmla="*/ 675486 h 675486"/>
              <a:gd name="connsiteX1" fmla="*/ 316303 w 921746"/>
              <a:gd name="connsiteY1" fmla="*/ 636155 h 675486"/>
              <a:gd name="connsiteX2" fmla="*/ 555661 w 921746"/>
              <a:gd name="connsiteY2" fmla="*/ 623399 h 675486"/>
              <a:gd name="connsiteX3" fmla="*/ 871399 w 921746"/>
              <a:gd name="connsiteY3" fmla="*/ 489439 h 675486"/>
              <a:gd name="connsiteX4" fmla="*/ 907145 w 921746"/>
              <a:gd name="connsiteY4" fmla="*/ 191634 h 675486"/>
              <a:gd name="connsiteX5" fmla="*/ 728609 w 921746"/>
              <a:gd name="connsiteY5" fmla="*/ 4479 h 675486"/>
              <a:gd name="connsiteX6" fmla="*/ 205021 w 921746"/>
              <a:gd name="connsiteY6" fmla="*/ 90633 h 675486"/>
              <a:gd name="connsiteX7" fmla="*/ 19329 w 921746"/>
              <a:gd name="connsiteY7" fmla="*/ 267125 h 675486"/>
              <a:gd name="connsiteX8" fmla="*/ 232703 w 921746"/>
              <a:gd name="connsiteY8" fmla="*/ 610024 h 675486"/>
              <a:gd name="connsiteX9" fmla="*/ 237610 w 921746"/>
              <a:gd name="connsiteY9" fmla="*/ 675486 h 675486"/>
              <a:gd name="connsiteX0" fmla="*/ 234474 w 918610"/>
              <a:gd name="connsiteY0" fmla="*/ 675486 h 675486"/>
              <a:gd name="connsiteX1" fmla="*/ 313167 w 918610"/>
              <a:gd name="connsiteY1" fmla="*/ 636155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4474 w 918610"/>
              <a:gd name="connsiteY0" fmla="*/ 675486 h 675486"/>
              <a:gd name="connsiteX1" fmla="*/ 306951 w 918610"/>
              <a:gd name="connsiteY1" fmla="*/ 637256 h 675486"/>
              <a:gd name="connsiteX2" fmla="*/ 552525 w 918610"/>
              <a:gd name="connsiteY2" fmla="*/ 623399 h 675486"/>
              <a:gd name="connsiteX3" fmla="*/ 868263 w 918610"/>
              <a:gd name="connsiteY3" fmla="*/ 489439 h 675486"/>
              <a:gd name="connsiteX4" fmla="*/ 904009 w 918610"/>
              <a:gd name="connsiteY4" fmla="*/ 191634 h 675486"/>
              <a:gd name="connsiteX5" fmla="*/ 725473 w 918610"/>
              <a:gd name="connsiteY5" fmla="*/ 4479 h 675486"/>
              <a:gd name="connsiteX6" fmla="*/ 201885 w 918610"/>
              <a:gd name="connsiteY6" fmla="*/ 90633 h 675486"/>
              <a:gd name="connsiteX7" fmla="*/ 16193 w 918610"/>
              <a:gd name="connsiteY7" fmla="*/ 267125 h 675486"/>
              <a:gd name="connsiteX8" fmla="*/ 229567 w 918610"/>
              <a:gd name="connsiteY8" fmla="*/ 610024 h 675486"/>
              <a:gd name="connsiteX9" fmla="*/ 234474 w 918610"/>
              <a:gd name="connsiteY9" fmla="*/ 675486 h 675486"/>
              <a:gd name="connsiteX0" fmla="*/ 235490 w 919626"/>
              <a:gd name="connsiteY0" fmla="*/ 675486 h 675486"/>
              <a:gd name="connsiteX1" fmla="*/ 307967 w 919626"/>
              <a:gd name="connsiteY1" fmla="*/ 637256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5490 w 919626"/>
              <a:gd name="connsiteY0" fmla="*/ 675486 h 675486"/>
              <a:gd name="connsiteX1" fmla="*/ 301751 w 919626"/>
              <a:gd name="connsiteY1" fmla="*/ 638357 h 675486"/>
              <a:gd name="connsiteX2" fmla="*/ 553541 w 919626"/>
              <a:gd name="connsiteY2" fmla="*/ 623399 h 675486"/>
              <a:gd name="connsiteX3" fmla="*/ 869279 w 919626"/>
              <a:gd name="connsiteY3" fmla="*/ 489439 h 675486"/>
              <a:gd name="connsiteX4" fmla="*/ 905025 w 919626"/>
              <a:gd name="connsiteY4" fmla="*/ 191634 h 675486"/>
              <a:gd name="connsiteX5" fmla="*/ 726489 w 919626"/>
              <a:gd name="connsiteY5" fmla="*/ 4479 h 675486"/>
              <a:gd name="connsiteX6" fmla="*/ 202901 w 919626"/>
              <a:gd name="connsiteY6" fmla="*/ 90633 h 675486"/>
              <a:gd name="connsiteX7" fmla="*/ 17209 w 919626"/>
              <a:gd name="connsiteY7" fmla="*/ 267125 h 675486"/>
              <a:gd name="connsiteX8" fmla="*/ 222584 w 919626"/>
              <a:gd name="connsiteY8" fmla="*/ 614126 h 675486"/>
              <a:gd name="connsiteX9" fmla="*/ 235490 w 919626"/>
              <a:gd name="connsiteY9" fmla="*/ 675486 h 675486"/>
              <a:gd name="connsiteX0" fmla="*/ 236660 w 920796"/>
              <a:gd name="connsiteY0" fmla="*/ 675486 h 675486"/>
              <a:gd name="connsiteX1" fmla="*/ 302921 w 920796"/>
              <a:gd name="connsiteY1" fmla="*/ 638357 h 675486"/>
              <a:gd name="connsiteX2" fmla="*/ 554711 w 920796"/>
              <a:gd name="connsiteY2" fmla="*/ 623399 h 675486"/>
              <a:gd name="connsiteX3" fmla="*/ 870449 w 920796"/>
              <a:gd name="connsiteY3" fmla="*/ 489439 h 675486"/>
              <a:gd name="connsiteX4" fmla="*/ 906195 w 920796"/>
              <a:gd name="connsiteY4" fmla="*/ 191634 h 675486"/>
              <a:gd name="connsiteX5" fmla="*/ 727659 w 920796"/>
              <a:gd name="connsiteY5" fmla="*/ 4479 h 675486"/>
              <a:gd name="connsiteX6" fmla="*/ 204071 w 920796"/>
              <a:gd name="connsiteY6" fmla="*/ 90633 h 675486"/>
              <a:gd name="connsiteX7" fmla="*/ 18379 w 920796"/>
              <a:gd name="connsiteY7" fmla="*/ 267125 h 675486"/>
              <a:gd name="connsiteX8" fmla="*/ 223754 w 920796"/>
              <a:gd name="connsiteY8" fmla="*/ 614126 h 675486"/>
              <a:gd name="connsiteX9" fmla="*/ 236660 w 920796"/>
              <a:gd name="connsiteY9" fmla="*/ 675486 h 675486"/>
              <a:gd name="connsiteX0" fmla="*/ 236660 w 924042"/>
              <a:gd name="connsiteY0" fmla="*/ 674029 h 674029"/>
              <a:gd name="connsiteX1" fmla="*/ 302921 w 924042"/>
              <a:gd name="connsiteY1" fmla="*/ 636900 h 674029"/>
              <a:gd name="connsiteX2" fmla="*/ 554711 w 924042"/>
              <a:gd name="connsiteY2" fmla="*/ 621942 h 674029"/>
              <a:gd name="connsiteX3" fmla="*/ 870449 w 924042"/>
              <a:gd name="connsiteY3" fmla="*/ 487982 h 674029"/>
              <a:gd name="connsiteX4" fmla="*/ 910627 w 924042"/>
              <a:gd name="connsiteY4" fmla="*/ 192078 h 674029"/>
              <a:gd name="connsiteX5" fmla="*/ 727659 w 924042"/>
              <a:gd name="connsiteY5" fmla="*/ 3022 h 674029"/>
              <a:gd name="connsiteX6" fmla="*/ 204071 w 924042"/>
              <a:gd name="connsiteY6" fmla="*/ 89176 h 674029"/>
              <a:gd name="connsiteX7" fmla="*/ 18379 w 924042"/>
              <a:gd name="connsiteY7" fmla="*/ 265668 h 674029"/>
              <a:gd name="connsiteX8" fmla="*/ 223754 w 924042"/>
              <a:gd name="connsiteY8" fmla="*/ 612669 h 674029"/>
              <a:gd name="connsiteX9" fmla="*/ 236660 w 924042"/>
              <a:gd name="connsiteY9" fmla="*/ 674029 h 674029"/>
              <a:gd name="connsiteX0" fmla="*/ 236660 w 923289"/>
              <a:gd name="connsiteY0" fmla="*/ 677077 h 677077"/>
              <a:gd name="connsiteX1" fmla="*/ 302921 w 923289"/>
              <a:gd name="connsiteY1" fmla="*/ 639948 h 677077"/>
              <a:gd name="connsiteX2" fmla="*/ 554711 w 923289"/>
              <a:gd name="connsiteY2" fmla="*/ 624990 h 677077"/>
              <a:gd name="connsiteX3" fmla="*/ 870449 w 923289"/>
              <a:gd name="connsiteY3" fmla="*/ 491030 h 677077"/>
              <a:gd name="connsiteX4" fmla="*/ 910627 w 923289"/>
              <a:gd name="connsiteY4" fmla="*/ 195126 h 677077"/>
              <a:gd name="connsiteX5" fmla="*/ 737874 w 923289"/>
              <a:gd name="connsiteY5" fmla="*/ 2918 h 677077"/>
              <a:gd name="connsiteX6" fmla="*/ 204071 w 923289"/>
              <a:gd name="connsiteY6" fmla="*/ 92224 h 677077"/>
              <a:gd name="connsiteX7" fmla="*/ 18379 w 923289"/>
              <a:gd name="connsiteY7" fmla="*/ 268716 h 677077"/>
              <a:gd name="connsiteX8" fmla="*/ 223754 w 923289"/>
              <a:gd name="connsiteY8" fmla="*/ 615717 h 677077"/>
              <a:gd name="connsiteX9" fmla="*/ 236660 w 923289"/>
              <a:gd name="connsiteY9" fmla="*/ 677077 h 677077"/>
              <a:gd name="connsiteX0" fmla="*/ 236660 w 923277"/>
              <a:gd name="connsiteY0" fmla="*/ 684928 h 684928"/>
              <a:gd name="connsiteX1" fmla="*/ 302921 w 923277"/>
              <a:gd name="connsiteY1" fmla="*/ 647799 h 684928"/>
              <a:gd name="connsiteX2" fmla="*/ 554711 w 923277"/>
              <a:gd name="connsiteY2" fmla="*/ 632841 h 684928"/>
              <a:gd name="connsiteX3" fmla="*/ 870449 w 923277"/>
              <a:gd name="connsiteY3" fmla="*/ 498881 h 684928"/>
              <a:gd name="connsiteX4" fmla="*/ 910627 w 923277"/>
              <a:gd name="connsiteY4" fmla="*/ 202977 h 684928"/>
              <a:gd name="connsiteX5" fmla="*/ 738044 w 923277"/>
              <a:gd name="connsiteY5" fmla="*/ 2683 h 684928"/>
              <a:gd name="connsiteX6" fmla="*/ 204071 w 923277"/>
              <a:gd name="connsiteY6" fmla="*/ 100075 h 684928"/>
              <a:gd name="connsiteX7" fmla="*/ 18379 w 923277"/>
              <a:gd name="connsiteY7" fmla="*/ 276567 h 684928"/>
              <a:gd name="connsiteX8" fmla="*/ 223754 w 923277"/>
              <a:gd name="connsiteY8" fmla="*/ 623568 h 684928"/>
              <a:gd name="connsiteX9" fmla="*/ 236660 w 923277"/>
              <a:gd name="connsiteY9" fmla="*/ 684928 h 684928"/>
              <a:gd name="connsiteX0" fmla="*/ 236660 w 923277"/>
              <a:gd name="connsiteY0" fmla="*/ 685385 h 685385"/>
              <a:gd name="connsiteX1" fmla="*/ 302921 w 923277"/>
              <a:gd name="connsiteY1" fmla="*/ 648256 h 685385"/>
              <a:gd name="connsiteX2" fmla="*/ 554711 w 923277"/>
              <a:gd name="connsiteY2" fmla="*/ 633298 h 685385"/>
              <a:gd name="connsiteX3" fmla="*/ 870449 w 923277"/>
              <a:gd name="connsiteY3" fmla="*/ 499338 h 685385"/>
              <a:gd name="connsiteX4" fmla="*/ 910627 w 923277"/>
              <a:gd name="connsiteY4" fmla="*/ 203434 h 685385"/>
              <a:gd name="connsiteX5" fmla="*/ 738044 w 923277"/>
              <a:gd name="connsiteY5" fmla="*/ 3140 h 685385"/>
              <a:gd name="connsiteX6" fmla="*/ 195293 w 923277"/>
              <a:gd name="connsiteY6" fmla="*/ 94802 h 685385"/>
              <a:gd name="connsiteX7" fmla="*/ 18379 w 923277"/>
              <a:gd name="connsiteY7" fmla="*/ 277024 h 685385"/>
              <a:gd name="connsiteX8" fmla="*/ 223754 w 923277"/>
              <a:gd name="connsiteY8" fmla="*/ 624025 h 685385"/>
              <a:gd name="connsiteX9" fmla="*/ 236660 w 923277"/>
              <a:gd name="connsiteY9" fmla="*/ 685385 h 685385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5587"/>
              <a:gd name="connsiteY0" fmla="*/ 685330 h 685330"/>
              <a:gd name="connsiteX1" fmla="*/ 305231 w 925587"/>
              <a:gd name="connsiteY1" fmla="*/ 648201 h 685330"/>
              <a:gd name="connsiteX2" fmla="*/ 557021 w 925587"/>
              <a:gd name="connsiteY2" fmla="*/ 633243 h 685330"/>
              <a:gd name="connsiteX3" fmla="*/ 872759 w 925587"/>
              <a:gd name="connsiteY3" fmla="*/ 499283 h 685330"/>
              <a:gd name="connsiteX4" fmla="*/ 912937 w 925587"/>
              <a:gd name="connsiteY4" fmla="*/ 203379 h 685330"/>
              <a:gd name="connsiteX5" fmla="*/ 740354 w 925587"/>
              <a:gd name="connsiteY5" fmla="*/ 3085 h 685330"/>
              <a:gd name="connsiteX6" fmla="*/ 197603 w 925587"/>
              <a:gd name="connsiteY6" fmla="*/ 94747 h 685330"/>
              <a:gd name="connsiteX7" fmla="*/ 17988 w 925587"/>
              <a:gd name="connsiteY7" fmla="*/ 267917 h 685330"/>
              <a:gd name="connsiteX8" fmla="*/ 226064 w 925587"/>
              <a:gd name="connsiteY8" fmla="*/ 623970 h 685330"/>
              <a:gd name="connsiteX9" fmla="*/ 238970 w 925587"/>
              <a:gd name="connsiteY9" fmla="*/ 685330 h 685330"/>
              <a:gd name="connsiteX0" fmla="*/ 238970 w 926807"/>
              <a:gd name="connsiteY0" fmla="*/ 647076 h 647076"/>
              <a:gd name="connsiteX1" fmla="*/ 305231 w 926807"/>
              <a:gd name="connsiteY1" fmla="*/ 609947 h 647076"/>
              <a:gd name="connsiteX2" fmla="*/ 557021 w 926807"/>
              <a:gd name="connsiteY2" fmla="*/ 594989 h 647076"/>
              <a:gd name="connsiteX3" fmla="*/ 872759 w 926807"/>
              <a:gd name="connsiteY3" fmla="*/ 461029 h 647076"/>
              <a:gd name="connsiteX4" fmla="*/ 912937 w 926807"/>
              <a:gd name="connsiteY4" fmla="*/ 165125 h 647076"/>
              <a:gd name="connsiteX5" fmla="*/ 723808 w 926807"/>
              <a:gd name="connsiteY5" fmla="*/ 5211 h 647076"/>
              <a:gd name="connsiteX6" fmla="*/ 197603 w 926807"/>
              <a:gd name="connsiteY6" fmla="*/ 56493 h 647076"/>
              <a:gd name="connsiteX7" fmla="*/ 17988 w 926807"/>
              <a:gd name="connsiteY7" fmla="*/ 229663 h 647076"/>
              <a:gd name="connsiteX8" fmla="*/ 226064 w 926807"/>
              <a:gd name="connsiteY8" fmla="*/ 585716 h 647076"/>
              <a:gd name="connsiteX9" fmla="*/ 238970 w 926807"/>
              <a:gd name="connsiteY9" fmla="*/ 647076 h 647076"/>
              <a:gd name="connsiteX0" fmla="*/ 238970 w 933356"/>
              <a:gd name="connsiteY0" fmla="*/ 650456 h 650456"/>
              <a:gd name="connsiteX1" fmla="*/ 305231 w 933356"/>
              <a:gd name="connsiteY1" fmla="*/ 613327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38970 w 933356"/>
              <a:gd name="connsiteY0" fmla="*/ 650456 h 650456"/>
              <a:gd name="connsiteX1" fmla="*/ 325366 w 933356"/>
              <a:gd name="connsiteY1" fmla="*/ 614273 h 650456"/>
              <a:gd name="connsiteX2" fmla="*/ 557021 w 933356"/>
              <a:gd name="connsiteY2" fmla="*/ 598369 h 650456"/>
              <a:gd name="connsiteX3" fmla="*/ 872759 w 933356"/>
              <a:gd name="connsiteY3" fmla="*/ 464409 h 650456"/>
              <a:gd name="connsiteX4" fmla="*/ 921405 w 933356"/>
              <a:gd name="connsiteY4" fmla="*/ 219836 h 650456"/>
              <a:gd name="connsiteX5" fmla="*/ 723808 w 933356"/>
              <a:gd name="connsiteY5" fmla="*/ 8591 h 650456"/>
              <a:gd name="connsiteX6" fmla="*/ 197603 w 933356"/>
              <a:gd name="connsiteY6" fmla="*/ 59873 h 650456"/>
              <a:gd name="connsiteX7" fmla="*/ 17988 w 933356"/>
              <a:gd name="connsiteY7" fmla="*/ 233043 h 650456"/>
              <a:gd name="connsiteX8" fmla="*/ 226064 w 933356"/>
              <a:gd name="connsiteY8" fmla="*/ 589096 h 650456"/>
              <a:gd name="connsiteX9" fmla="*/ 238970 w 933356"/>
              <a:gd name="connsiteY9" fmla="*/ 650456 h 650456"/>
              <a:gd name="connsiteX0" fmla="*/ 240584 w 934970"/>
              <a:gd name="connsiteY0" fmla="*/ 650456 h 650456"/>
              <a:gd name="connsiteX1" fmla="*/ 326980 w 934970"/>
              <a:gd name="connsiteY1" fmla="*/ 614273 h 650456"/>
              <a:gd name="connsiteX2" fmla="*/ 558635 w 934970"/>
              <a:gd name="connsiteY2" fmla="*/ 598369 h 650456"/>
              <a:gd name="connsiteX3" fmla="*/ 874373 w 934970"/>
              <a:gd name="connsiteY3" fmla="*/ 464409 h 650456"/>
              <a:gd name="connsiteX4" fmla="*/ 923019 w 934970"/>
              <a:gd name="connsiteY4" fmla="*/ 219836 h 650456"/>
              <a:gd name="connsiteX5" fmla="*/ 725422 w 934970"/>
              <a:gd name="connsiteY5" fmla="*/ 8591 h 650456"/>
              <a:gd name="connsiteX6" fmla="*/ 199217 w 934970"/>
              <a:gd name="connsiteY6" fmla="*/ 59873 h 650456"/>
              <a:gd name="connsiteX7" fmla="*/ 19602 w 934970"/>
              <a:gd name="connsiteY7" fmla="*/ 233043 h 650456"/>
              <a:gd name="connsiteX8" fmla="*/ 217059 w 934970"/>
              <a:gd name="connsiteY8" fmla="*/ 589969 h 650456"/>
              <a:gd name="connsiteX9" fmla="*/ 240584 w 934970"/>
              <a:gd name="connsiteY9" fmla="*/ 650456 h 650456"/>
              <a:gd name="connsiteX0" fmla="*/ 240584 w 935083"/>
              <a:gd name="connsiteY0" fmla="*/ 652498 h 652498"/>
              <a:gd name="connsiteX1" fmla="*/ 326980 w 935083"/>
              <a:gd name="connsiteY1" fmla="*/ 616315 h 652498"/>
              <a:gd name="connsiteX2" fmla="*/ 558635 w 935083"/>
              <a:gd name="connsiteY2" fmla="*/ 600411 h 652498"/>
              <a:gd name="connsiteX3" fmla="*/ 874373 w 935083"/>
              <a:gd name="connsiteY3" fmla="*/ 466451 h 652498"/>
              <a:gd name="connsiteX4" fmla="*/ 923019 w 935083"/>
              <a:gd name="connsiteY4" fmla="*/ 221878 h 652498"/>
              <a:gd name="connsiteX5" fmla="*/ 723902 w 935083"/>
              <a:gd name="connsiteY5" fmla="*/ 8348 h 652498"/>
              <a:gd name="connsiteX6" fmla="*/ 199217 w 935083"/>
              <a:gd name="connsiteY6" fmla="*/ 61915 h 652498"/>
              <a:gd name="connsiteX7" fmla="*/ 19602 w 935083"/>
              <a:gd name="connsiteY7" fmla="*/ 235085 h 652498"/>
              <a:gd name="connsiteX8" fmla="*/ 217059 w 935083"/>
              <a:gd name="connsiteY8" fmla="*/ 592011 h 652498"/>
              <a:gd name="connsiteX9" fmla="*/ 240584 w 935083"/>
              <a:gd name="connsiteY9" fmla="*/ 652498 h 652498"/>
              <a:gd name="connsiteX0" fmla="*/ 240584 w 935083"/>
              <a:gd name="connsiteY0" fmla="*/ 690718 h 690718"/>
              <a:gd name="connsiteX1" fmla="*/ 326980 w 935083"/>
              <a:gd name="connsiteY1" fmla="*/ 654535 h 690718"/>
              <a:gd name="connsiteX2" fmla="*/ 558635 w 935083"/>
              <a:gd name="connsiteY2" fmla="*/ 638631 h 690718"/>
              <a:gd name="connsiteX3" fmla="*/ 874373 w 935083"/>
              <a:gd name="connsiteY3" fmla="*/ 504671 h 690718"/>
              <a:gd name="connsiteX4" fmla="*/ 923019 w 935083"/>
              <a:gd name="connsiteY4" fmla="*/ 260098 h 690718"/>
              <a:gd name="connsiteX5" fmla="*/ 723902 w 935083"/>
              <a:gd name="connsiteY5" fmla="*/ 46568 h 690718"/>
              <a:gd name="connsiteX6" fmla="*/ 199217 w 935083"/>
              <a:gd name="connsiteY6" fmla="*/ 100135 h 690718"/>
              <a:gd name="connsiteX7" fmla="*/ 19602 w 935083"/>
              <a:gd name="connsiteY7" fmla="*/ 273305 h 690718"/>
              <a:gd name="connsiteX8" fmla="*/ 217059 w 935083"/>
              <a:gd name="connsiteY8" fmla="*/ 630231 h 690718"/>
              <a:gd name="connsiteX9" fmla="*/ 240584 w 935083"/>
              <a:gd name="connsiteY9" fmla="*/ 690718 h 690718"/>
              <a:gd name="connsiteX0" fmla="*/ 240584 w 934424"/>
              <a:gd name="connsiteY0" fmla="*/ 718729 h 718729"/>
              <a:gd name="connsiteX1" fmla="*/ 326980 w 934424"/>
              <a:gd name="connsiteY1" fmla="*/ 682546 h 718729"/>
              <a:gd name="connsiteX2" fmla="*/ 558635 w 934424"/>
              <a:gd name="connsiteY2" fmla="*/ 666642 h 718729"/>
              <a:gd name="connsiteX3" fmla="*/ 874373 w 934424"/>
              <a:gd name="connsiteY3" fmla="*/ 532682 h 718729"/>
              <a:gd name="connsiteX4" fmla="*/ 923019 w 934424"/>
              <a:gd name="connsiteY4" fmla="*/ 288109 h 718729"/>
              <a:gd name="connsiteX5" fmla="*/ 732809 w 934424"/>
              <a:gd name="connsiteY5" fmla="*/ 41324 h 718729"/>
              <a:gd name="connsiteX6" fmla="*/ 199217 w 934424"/>
              <a:gd name="connsiteY6" fmla="*/ 128146 h 718729"/>
              <a:gd name="connsiteX7" fmla="*/ 19602 w 934424"/>
              <a:gd name="connsiteY7" fmla="*/ 301316 h 718729"/>
              <a:gd name="connsiteX8" fmla="*/ 217059 w 934424"/>
              <a:gd name="connsiteY8" fmla="*/ 658242 h 718729"/>
              <a:gd name="connsiteX9" fmla="*/ 240584 w 934424"/>
              <a:gd name="connsiteY9" fmla="*/ 718729 h 718729"/>
              <a:gd name="connsiteX0" fmla="*/ 240584 w 934424"/>
              <a:gd name="connsiteY0" fmla="*/ 722533 h 722533"/>
              <a:gd name="connsiteX1" fmla="*/ 326980 w 934424"/>
              <a:gd name="connsiteY1" fmla="*/ 686350 h 722533"/>
              <a:gd name="connsiteX2" fmla="*/ 558635 w 934424"/>
              <a:gd name="connsiteY2" fmla="*/ 670446 h 722533"/>
              <a:gd name="connsiteX3" fmla="*/ 874373 w 934424"/>
              <a:gd name="connsiteY3" fmla="*/ 536486 h 722533"/>
              <a:gd name="connsiteX4" fmla="*/ 923019 w 934424"/>
              <a:gd name="connsiteY4" fmla="*/ 291913 h 722533"/>
              <a:gd name="connsiteX5" fmla="*/ 732809 w 934424"/>
              <a:gd name="connsiteY5" fmla="*/ 45128 h 722533"/>
              <a:gd name="connsiteX6" fmla="*/ 199217 w 934424"/>
              <a:gd name="connsiteY6" fmla="*/ 131950 h 722533"/>
              <a:gd name="connsiteX7" fmla="*/ 19602 w 934424"/>
              <a:gd name="connsiteY7" fmla="*/ 305120 h 722533"/>
              <a:gd name="connsiteX8" fmla="*/ 217059 w 934424"/>
              <a:gd name="connsiteY8" fmla="*/ 662046 h 722533"/>
              <a:gd name="connsiteX9" fmla="*/ 240584 w 934424"/>
              <a:gd name="connsiteY9" fmla="*/ 722533 h 722533"/>
              <a:gd name="connsiteX0" fmla="*/ 240584 w 934424"/>
              <a:gd name="connsiteY0" fmla="*/ 720450 h 720450"/>
              <a:gd name="connsiteX1" fmla="*/ 326980 w 934424"/>
              <a:gd name="connsiteY1" fmla="*/ 684267 h 720450"/>
              <a:gd name="connsiteX2" fmla="*/ 558635 w 934424"/>
              <a:gd name="connsiteY2" fmla="*/ 668363 h 720450"/>
              <a:gd name="connsiteX3" fmla="*/ 874373 w 934424"/>
              <a:gd name="connsiteY3" fmla="*/ 534403 h 720450"/>
              <a:gd name="connsiteX4" fmla="*/ 923019 w 934424"/>
              <a:gd name="connsiteY4" fmla="*/ 289830 h 720450"/>
              <a:gd name="connsiteX5" fmla="*/ 732809 w 934424"/>
              <a:gd name="connsiteY5" fmla="*/ 43045 h 720450"/>
              <a:gd name="connsiteX6" fmla="*/ 199217 w 934424"/>
              <a:gd name="connsiteY6" fmla="*/ 129867 h 720450"/>
              <a:gd name="connsiteX7" fmla="*/ 19602 w 934424"/>
              <a:gd name="connsiteY7" fmla="*/ 303037 h 720450"/>
              <a:gd name="connsiteX8" fmla="*/ 217059 w 934424"/>
              <a:gd name="connsiteY8" fmla="*/ 659963 h 720450"/>
              <a:gd name="connsiteX9" fmla="*/ 240584 w 934424"/>
              <a:gd name="connsiteY9" fmla="*/ 720450 h 720450"/>
              <a:gd name="connsiteX0" fmla="*/ 240584 w 934424"/>
              <a:gd name="connsiteY0" fmla="*/ 685029 h 685029"/>
              <a:gd name="connsiteX1" fmla="*/ 326980 w 934424"/>
              <a:gd name="connsiteY1" fmla="*/ 648846 h 685029"/>
              <a:gd name="connsiteX2" fmla="*/ 558635 w 934424"/>
              <a:gd name="connsiteY2" fmla="*/ 632942 h 685029"/>
              <a:gd name="connsiteX3" fmla="*/ 874373 w 934424"/>
              <a:gd name="connsiteY3" fmla="*/ 498982 h 685029"/>
              <a:gd name="connsiteX4" fmla="*/ 923019 w 934424"/>
              <a:gd name="connsiteY4" fmla="*/ 254409 h 685029"/>
              <a:gd name="connsiteX5" fmla="*/ 732809 w 934424"/>
              <a:gd name="connsiteY5" fmla="*/ 7624 h 685029"/>
              <a:gd name="connsiteX6" fmla="*/ 194656 w 934424"/>
              <a:gd name="connsiteY6" fmla="*/ 87592 h 685029"/>
              <a:gd name="connsiteX7" fmla="*/ 19602 w 934424"/>
              <a:gd name="connsiteY7" fmla="*/ 267616 h 685029"/>
              <a:gd name="connsiteX8" fmla="*/ 217059 w 934424"/>
              <a:gd name="connsiteY8" fmla="*/ 624542 h 685029"/>
              <a:gd name="connsiteX9" fmla="*/ 240584 w 934424"/>
              <a:gd name="connsiteY9" fmla="*/ 685029 h 685029"/>
              <a:gd name="connsiteX0" fmla="*/ 240584 w 934424"/>
              <a:gd name="connsiteY0" fmla="*/ 687685 h 687685"/>
              <a:gd name="connsiteX1" fmla="*/ 326980 w 934424"/>
              <a:gd name="connsiteY1" fmla="*/ 651502 h 687685"/>
              <a:gd name="connsiteX2" fmla="*/ 558635 w 934424"/>
              <a:gd name="connsiteY2" fmla="*/ 635598 h 687685"/>
              <a:gd name="connsiteX3" fmla="*/ 874373 w 934424"/>
              <a:gd name="connsiteY3" fmla="*/ 501638 h 687685"/>
              <a:gd name="connsiteX4" fmla="*/ 923019 w 934424"/>
              <a:gd name="connsiteY4" fmla="*/ 257065 h 687685"/>
              <a:gd name="connsiteX5" fmla="*/ 732809 w 934424"/>
              <a:gd name="connsiteY5" fmla="*/ 10280 h 687685"/>
              <a:gd name="connsiteX6" fmla="*/ 228697 w 934424"/>
              <a:gd name="connsiteY6" fmla="*/ 75553 h 687685"/>
              <a:gd name="connsiteX7" fmla="*/ 19602 w 934424"/>
              <a:gd name="connsiteY7" fmla="*/ 270272 h 687685"/>
              <a:gd name="connsiteX8" fmla="*/ 217059 w 934424"/>
              <a:gd name="connsiteY8" fmla="*/ 627198 h 687685"/>
              <a:gd name="connsiteX9" fmla="*/ 240584 w 934424"/>
              <a:gd name="connsiteY9" fmla="*/ 687685 h 687685"/>
              <a:gd name="connsiteX0" fmla="*/ 240584 w 930983"/>
              <a:gd name="connsiteY0" fmla="*/ 687685 h 687685"/>
              <a:gd name="connsiteX1" fmla="*/ 326980 w 930983"/>
              <a:gd name="connsiteY1" fmla="*/ 651502 h 687685"/>
              <a:gd name="connsiteX2" fmla="*/ 558635 w 930983"/>
              <a:gd name="connsiteY2" fmla="*/ 635598 h 687685"/>
              <a:gd name="connsiteX3" fmla="*/ 861448 w 930983"/>
              <a:gd name="connsiteY3" fmla="*/ 482219 h 687685"/>
              <a:gd name="connsiteX4" fmla="*/ 923019 w 930983"/>
              <a:gd name="connsiteY4" fmla="*/ 257065 h 687685"/>
              <a:gd name="connsiteX5" fmla="*/ 732809 w 930983"/>
              <a:gd name="connsiteY5" fmla="*/ 10280 h 687685"/>
              <a:gd name="connsiteX6" fmla="*/ 228697 w 930983"/>
              <a:gd name="connsiteY6" fmla="*/ 75553 h 687685"/>
              <a:gd name="connsiteX7" fmla="*/ 19602 w 930983"/>
              <a:gd name="connsiteY7" fmla="*/ 270272 h 687685"/>
              <a:gd name="connsiteX8" fmla="*/ 217059 w 930983"/>
              <a:gd name="connsiteY8" fmla="*/ 627198 h 687685"/>
              <a:gd name="connsiteX9" fmla="*/ 240584 w 930983"/>
              <a:gd name="connsiteY9" fmla="*/ 687685 h 687685"/>
              <a:gd name="connsiteX0" fmla="*/ 240584 w 942621"/>
              <a:gd name="connsiteY0" fmla="*/ 687685 h 687685"/>
              <a:gd name="connsiteX1" fmla="*/ 326980 w 942621"/>
              <a:gd name="connsiteY1" fmla="*/ 651502 h 687685"/>
              <a:gd name="connsiteX2" fmla="*/ 558635 w 942621"/>
              <a:gd name="connsiteY2" fmla="*/ 635598 h 687685"/>
              <a:gd name="connsiteX3" fmla="*/ 895330 w 942621"/>
              <a:gd name="connsiteY3" fmla="*/ 442594 h 687685"/>
              <a:gd name="connsiteX4" fmla="*/ 923019 w 942621"/>
              <a:gd name="connsiteY4" fmla="*/ 257065 h 687685"/>
              <a:gd name="connsiteX5" fmla="*/ 732809 w 942621"/>
              <a:gd name="connsiteY5" fmla="*/ 10280 h 687685"/>
              <a:gd name="connsiteX6" fmla="*/ 228697 w 942621"/>
              <a:gd name="connsiteY6" fmla="*/ 75553 h 687685"/>
              <a:gd name="connsiteX7" fmla="*/ 19602 w 942621"/>
              <a:gd name="connsiteY7" fmla="*/ 270272 h 687685"/>
              <a:gd name="connsiteX8" fmla="*/ 217059 w 942621"/>
              <a:gd name="connsiteY8" fmla="*/ 627198 h 687685"/>
              <a:gd name="connsiteX9" fmla="*/ 240584 w 942621"/>
              <a:gd name="connsiteY9" fmla="*/ 687685 h 687685"/>
              <a:gd name="connsiteX0" fmla="*/ 240584 w 941338"/>
              <a:gd name="connsiteY0" fmla="*/ 687685 h 687685"/>
              <a:gd name="connsiteX1" fmla="*/ 326980 w 941338"/>
              <a:gd name="connsiteY1" fmla="*/ 651502 h 687685"/>
              <a:gd name="connsiteX2" fmla="*/ 583099 w 941338"/>
              <a:gd name="connsiteY2" fmla="*/ 614744 h 687685"/>
              <a:gd name="connsiteX3" fmla="*/ 895330 w 941338"/>
              <a:gd name="connsiteY3" fmla="*/ 442594 h 687685"/>
              <a:gd name="connsiteX4" fmla="*/ 923019 w 941338"/>
              <a:gd name="connsiteY4" fmla="*/ 257065 h 687685"/>
              <a:gd name="connsiteX5" fmla="*/ 732809 w 941338"/>
              <a:gd name="connsiteY5" fmla="*/ 10280 h 687685"/>
              <a:gd name="connsiteX6" fmla="*/ 228697 w 941338"/>
              <a:gd name="connsiteY6" fmla="*/ 75553 h 687685"/>
              <a:gd name="connsiteX7" fmla="*/ 19602 w 941338"/>
              <a:gd name="connsiteY7" fmla="*/ 270272 h 687685"/>
              <a:gd name="connsiteX8" fmla="*/ 217059 w 941338"/>
              <a:gd name="connsiteY8" fmla="*/ 627198 h 687685"/>
              <a:gd name="connsiteX9" fmla="*/ 240584 w 941338"/>
              <a:gd name="connsiteY9" fmla="*/ 687685 h 687685"/>
              <a:gd name="connsiteX0" fmla="*/ 243122 w 943876"/>
              <a:gd name="connsiteY0" fmla="*/ 687685 h 687685"/>
              <a:gd name="connsiteX1" fmla="*/ 329518 w 943876"/>
              <a:gd name="connsiteY1" fmla="*/ 651502 h 687685"/>
              <a:gd name="connsiteX2" fmla="*/ 585637 w 943876"/>
              <a:gd name="connsiteY2" fmla="*/ 614744 h 687685"/>
              <a:gd name="connsiteX3" fmla="*/ 897868 w 943876"/>
              <a:gd name="connsiteY3" fmla="*/ 442594 h 687685"/>
              <a:gd name="connsiteX4" fmla="*/ 925557 w 943876"/>
              <a:gd name="connsiteY4" fmla="*/ 257065 h 687685"/>
              <a:gd name="connsiteX5" fmla="*/ 735347 w 943876"/>
              <a:gd name="connsiteY5" fmla="*/ 10280 h 687685"/>
              <a:gd name="connsiteX6" fmla="*/ 231235 w 943876"/>
              <a:gd name="connsiteY6" fmla="*/ 75553 h 687685"/>
              <a:gd name="connsiteX7" fmla="*/ 22140 w 943876"/>
              <a:gd name="connsiteY7" fmla="*/ 270272 h 687685"/>
              <a:gd name="connsiteX8" fmla="*/ 219597 w 943876"/>
              <a:gd name="connsiteY8" fmla="*/ 627198 h 687685"/>
              <a:gd name="connsiteX9" fmla="*/ 243122 w 943876"/>
              <a:gd name="connsiteY9" fmla="*/ 687685 h 687685"/>
              <a:gd name="connsiteX0" fmla="*/ 270951 w 971705"/>
              <a:gd name="connsiteY0" fmla="*/ 687201 h 687201"/>
              <a:gd name="connsiteX1" fmla="*/ 357347 w 971705"/>
              <a:gd name="connsiteY1" fmla="*/ 651018 h 687201"/>
              <a:gd name="connsiteX2" fmla="*/ 613466 w 971705"/>
              <a:gd name="connsiteY2" fmla="*/ 614260 h 687201"/>
              <a:gd name="connsiteX3" fmla="*/ 925697 w 971705"/>
              <a:gd name="connsiteY3" fmla="*/ 442110 h 687201"/>
              <a:gd name="connsiteX4" fmla="*/ 953386 w 971705"/>
              <a:gd name="connsiteY4" fmla="*/ 256581 h 687201"/>
              <a:gd name="connsiteX5" fmla="*/ 763176 w 971705"/>
              <a:gd name="connsiteY5" fmla="*/ 9796 h 687201"/>
              <a:gd name="connsiteX6" fmla="*/ 259064 w 971705"/>
              <a:gd name="connsiteY6" fmla="*/ 75069 h 687201"/>
              <a:gd name="connsiteX7" fmla="*/ 16950 w 971705"/>
              <a:gd name="connsiteY7" fmla="*/ 313452 h 687201"/>
              <a:gd name="connsiteX8" fmla="*/ 247426 w 971705"/>
              <a:gd name="connsiteY8" fmla="*/ 626714 h 687201"/>
              <a:gd name="connsiteX9" fmla="*/ 270951 w 971705"/>
              <a:gd name="connsiteY9" fmla="*/ 687201 h 687201"/>
              <a:gd name="connsiteX0" fmla="*/ 238078 w 938832"/>
              <a:gd name="connsiteY0" fmla="*/ 686664 h 686664"/>
              <a:gd name="connsiteX1" fmla="*/ 324474 w 938832"/>
              <a:gd name="connsiteY1" fmla="*/ 650481 h 686664"/>
              <a:gd name="connsiteX2" fmla="*/ 580593 w 938832"/>
              <a:gd name="connsiteY2" fmla="*/ 613723 h 686664"/>
              <a:gd name="connsiteX3" fmla="*/ 892824 w 938832"/>
              <a:gd name="connsiteY3" fmla="*/ 441573 h 686664"/>
              <a:gd name="connsiteX4" fmla="*/ 920513 w 938832"/>
              <a:gd name="connsiteY4" fmla="*/ 256044 h 686664"/>
              <a:gd name="connsiteX5" fmla="*/ 730303 w 938832"/>
              <a:gd name="connsiteY5" fmla="*/ 9259 h 686664"/>
              <a:gd name="connsiteX6" fmla="*/ 226191 w 938832"/>
              <a:gd name="connsiteY6" fmla="*/ 74532 h 686664"/>
              <a:gd name="connsiteX7" fmla="*/ 23383 w 938832"/>
              <a:gd name="connsiteY7" fmla="*/ 284183 h 686664"/>
              <a:gd name="connsiteX8" fmla="*/ 214553 w 938832"/>
              <a:gd name="connsiteY8" fmla="*/ 626177 h 686664"/>
              <a:gd name="connsiteX9" fmla="*/ 238078 w 938832"/>
              <a:gd name="connsiteY9" fmla="*/ 686664 h 686664"/>
              <a:gd name="connsiteX0" fmla="*/ 238078 w 940200"/>
              <a:gd name="connsiteY0" fmla="*/ 721245 h 721245"/>
              <a:gd name="connsiteX1" fmla="*/ 324474 w 940200"/>
              <a:gd name="connsiteY1" fmla="*/ 685062 h 721245"/>
              <a:gd name="connsiteX2" fmla="*/ 580593 w 940200"/>
              <a:gd name="connsiteY2" fmla="*/ 648304 h 721245"/>
              <a:gd name="connsiteX3" fmla="*/ 892824 w 940200"/>
              <a:gd name="connsiteY3" fmla="*/ 476154 h 721245"/>
              <a:gd name="connsiteX4" fmla="*/ 920513 w 940200"/>
              <a:gd name="connsiteY4" fmla="*/ 290625 h 721245"/>
              <a:gd name="connsiteX5" fmla="*/ 710990 w 940200"/>
              <a:gd name="connsiteY5" fmla="*/ 6592 h 721245"/>
              <a:gd name="connsiteX6" fmla="*/ 226191 w 940200"/>
              <a:gd name="connsiteY6" fmla="*/ 109113 h 721245"/>
              <a:gd name="connsiteX7" fmla="*/ 23383 w 940200"/>
              <a:gd name="connsiteY7" fmla="*/ 318764 h 721245"/>
              <a:gd name="connsiteX8" fmla="*/ 214553 w 940200"/>
              <a:gd name="connsiteY8" fmla="*/ 660758 h 721245"/>
              <a:gd name="connsiteX9" fmla="*/ 238078 w 940200"/>
              <a:gd name="connsiteY9" fmla="*/ 721245 h 721245"/>
              <a:gd name="connsiteX0" fmla="*/ 238078 w 943536"/>
              <a:gd name="connsiteY0" fmla="*/ 720896 h 720896"/>
              <a:gd name="connsiteX1" fmla="*/ 324474 w 943536"/>
              <a:gd name="connsiteY1" fmla="*/ 684713 h 720896"/>
              <a:gd name="connsiteX2" fmla="*/ 580593 w 943536"/>
              <a:gd name="connsiteY2" fmla="*/ 647955 h 720896"/>
              <a:gd name="connsiteX3" fmla="*/ 892824 w 943536"/>
              <a:gd name="connsiteY3" fmla="*/ 475805 h 720896"/>
              <a:gd name="connsiteX4" fmla="*/ 925324 w 943536"/>
              <a:gd name="connsiteY4" fmla="*/ 283788 h 720896"/>
              <a:gd name="connsiteX5" fmla="*/ 710990 w 943536"/>
              <a:gd name="connsiteY5" fmla="*/ 6243 h 720896"/>
              <a:gd name="connsiteX6" fmla="*/ 226191 w 943536"/>
              <a:gd name="connsiteY6" fmla="*/ 108764 h 720896"/>
              <a:gd name="connsiteX7" fmla="*/ 23383 w 943536"/>
              <a:gd name="connsiteY7" fmla="*/ 318415 h 720896"/>
              <a:gd name="connsiteX8" fmla="*/ 214553 w 943536"/>
              <a:gd name="connsiteY8" fmla="*/ 660409 h 720896"/>
              <a:gd name="connsiteX9" fmla="*/ 238078 w 943536"/>
              <a:gd name="connsiteY9" fmla="*/ 720896 h 720896"/>
              <a:gd name="connsiteX0" fmla="*/ 238078 w 932042"/>
              <a:gd name="connsiteY0" fmla="*/ 720896 h 720896"/>
              <a:gd name="connsiteX1" fmla="*/ 324474 w 932042"/>
              <a:gd name="connsiteY1" fmla="*/ 684713 h 720896"/>
              <a:gd name="connsiteX2" fmla="*/ 580593 w 932042"/>
              <a:gd name="connsiteY2" fmla="*/ 647955 h 720896"/>
              <a:gd name="connsiteX3" fmla="*/ 850829 w 932042"/>
              <a:gd name="connsiteY3" fmla="*/ 489522 h 720896"/>
              <a:gd name="connsiteX4" fmla="*/ 925324 w 932042"/>
              <a:gd name="connsiteY4" fmla="*/ 283788 h 720896"/>
              <a:gd name="connsiteX5" fmla="*/ 710990 w 932042"/>
              <a:gd name="connsiteY5" fmla="*/ 6243 h 720896"/>
              <a:gd name="connsiteX6" fmla="*/ 226191 w 932042"/>
              <a:gd name="connsiteY6" fmla="*/ 108764 h 720896"/>
              <a:gd name="connsiteX7" fmla="*/ 23383 w 932042"/>
              <a:gd name="connsiteY7" fmla="*/ 318415 h 720896"/>
              <a:gd name="connsiteX8" fmla="*/ 214553 w 932042"/>
              <a:gd name="connsiteY8" fmla="*/ 660409 h 720896"/>
              <a:gd name="connsiteX9" fmla="*/ 238078 w 932042"/>
              <a:gd name="connsiteY9" fmla="*/ 720896 h 720896"/>
              <a:gd name="connsiteX0" fmla="*/ 294564 w 988528"/>
              <a:gd name="connsiteY0" fmla="*/ 721257 h 721257"/>
              <a:gd name="connsiteX1" fmla="*/ 380960 w 988528"/>
              <a:gd name="connsiteY1" fmla="*/ 685074 h 721257"/>
              <a:gd name="connsiteX2" fmla="*/ 637079 w 988528"/>
              <a:gd name="connsiteY2" fmla="*/ 648316 h 721257"/>
              <a:gd name="connsiteX3" fmla="*/ 907315 w 988528"/>
              <a:gd name="connsiteY3" fmla="*/ 489883 h 721257"/>
              <a:gd name="connsiteX4" fmla="*/ 981810 w 988528"/>
              <a:gd name="connsiteY4" fmla="*/ 284149 h 721257"/>
              <a:gd name="connsiteX5" fmla="*/ 767476 w 988528"/>
              <a:gd name="connsiteY5" fmla="*/ 6604 h 721257"/>
              <a:gd name="connsiteX6" fmla="*/ 282677 w 988528"/>
              <a:gd name="connsiteY6" fmla="*/ 109125 h 721257"/>
              <a:gd name="connsiteX7" fmla="*/ 14036 w 988528"/>
              <a:gd name="connsiteY7" fmla="*/ 355779 h 721257"/>
              <a:gd name="connsiteX8" fmla="*/ 271039 w 988528"/>
              <a:gd name="connsiteY8" fmla="*/ 660770 h 721257"/>
              <a:gd name="connsiteX9" fmla="*/ 294564 w 988528"/>
              <a:gd name="connsiteY9" fmla="*/ 721257 h 721257"/>
              <a:gd name="connsiteX0" fmla="*/ 308360 w 1002324"/>
              <a:gd name="connsiteY0" fmla="*/ 721378 h 721378"/>
              <a:gd name="connsiteX1" fmla="*/ 394756 w 1002324"/>
              <a:gd name="connsiteY1" fmla="*/ 685195 h 721378"/>
              <a:gd name="connsiteX2" fmla="*/ 650875 w 1002324"/>
              <a:gd name="connsiteY2" fmla="*/ 648437 h 721378"/>
              <a:gd name="connsiteX3" fmla="*/ 921111 w 1002324"/>
              <a:gd name="connsiteY3" fmla="*/ 490004 h 721378"/>
              <a:gd name="connsiteX4" fmla="*/ 995606 w 1002324"/>
              <a:gd name="connsiteY4" fmla="*/ 284270 h 721378"/>
              <a:gd name="connsiteX5" fmla="*/ 781272 w 1002324"/>
              <a:gd name="connsiteY5" fmla="*/ 6725 h 721378"/>
              <a:gd name="connsiteX6" fmla="*/ 296473 w 1002324"/>
              <a:gd name="connsiteY6" fmla="*/ 109246 h 721378"/>
              <a:gd name="connsiteX7" fmla="*/ 12734 w 1002324"/>
              <a:gd name="connsiteY7" fmla="*/ 367519 h 721378"/>
              <a:gd name="connsiteX8" fmla="*/ 284835 w 1002324"/>
              <a:gd name="connsiteY8" fmla="*/ 660891 h 721378"/>
              <a:gd name="connsiteX9" fmla="*/ 308360 w 1002324"/>
              <a:gd name="connsiteY9" fmla="*/ 721378 h 721378"/>
              <a:gd name="connsiteX0" fmla="*/ 308360 w 1001714"/>
              <a:gd name="connsiteY0" fmla="*/ 721378 h 721378"/>
              <a:gd name="connsiteX1" fmla="*/ 394756 w 1001714"/>
              <a:gd name="connsiteY1" fmla="*/ 685195 h 721378"/>
              <a:gd name="connsiteX2" fmla="*/ 650875 w 1001714"/>
              <a:gd name="connsiteY2" fmla="*/ 648437 h 721378"/>
              <a:gd name="connsiteX3" fmla="*/ 917242 w 1001714"/>
              <a:gd name="connsiteY3" fmla="*/ 475683 h 721378"/>
              <a:gd name="connsiteX4" fmla="*/ 995606 w 1001714"/>
              <a:gd name="connsiteY4" fmla="*/ 284270 h 721378"/>
              <a:gd name="connsiteX5" fmla="*/ 781272 w 1001714"/>
              <a:gd name="connsiteY5" fmla="*/ 6725 h 721378"/>
              <a:gd name="connsiteX6" fmla="*/ 296473 w 1001714"/>
              <a:gd name="connsiteY6" fmla="*/ 109246 h 721378"/>
              <a:gd name="connsiteX7" fmla="*/ 12734 w 1001714"/>
              <a:gd name="connsiteY7" fmla="*/ 367519 h 721378"/>
              <a:gd name="connsiteX8" fmla="*/ 284835 w 1001714"/>
              <a:gd name="connsiteY8" fmla="*/ 660891 h 721378"/>
              <a:gd name="connsiteX9" fmla="*/ 308360 w 1001714"/>
              <a:gd name="connsiteY9" fmla="*/ 721378 h 721378"/>
              <a:gd name="connsiteX0" fmla="*/ 308360 w 1001852"/>
              <a:gd name="connsiteY0" fmla="*/ 721378 h 721378"/>
              <a:gd name="connsiteX1" fmla="*/ 394756 w 1001852"/>
              <a:gd name="connsiteY1" fmla="*/ 685195 h 721378"/>
              <a:gd name="connsiteX2" fmla="*/ 641147 w 1001852"/>
              <a:gd name="connsiteY2" fmla="*/ 639079 h 721378"/>
              <a:gd name="connsiteX3" fmla="*/ 917242 w 1001852"/>
              <a:gd name="connsiteY3" fmla="*/ 475683 h 721378"/>
              <a:gd name="connsiteX4" fmla="*/ 995606 w 1001852"/>
              <a:gd name="connsiteY4" fmla="*/ 284270 h 721378"/>
              <a:gd name="connsiteX5" fmla="*/ 781272 w 1001852"/>
              <a:gd name="connsiteY5" fmla="*/ 6725 h 721378"/>
              <a:gd name="connsiteX6" fmla="*/ 296473 w 1001852"/>
              <a:gd name="connsiteY6" fmla="*/ 109246 h 721378"/>
              <a:gd name="connsiteX7" fmla="*/ 12734 w 1001852"/>
              <a:gd name="connsiteY7" fmla="*/ 367519 h 721378"/>
              <a:gd name="connsiteX8" fmla="*/ 284835 w 1001852"/>
              <a:gd name="connsiteY8" fmla="*/ 660891 h 721378"/>
              <a:gd name="connsiteX9" fmla="*/ 308360 w 1001852"/>
              <a:gd name="connsiteY9" fmla="*/ 721378 h 721378"/>
              <a:gd name="connsiteX0" fmla="*/ 308360 w 1001852"/>
              <a:gd name="connsiteY0" fmla="*/ 719754 h 719754"/>
              <a:gd name="connsiteX1" fmla="*/ 394756 w 1001852"/>
              <a:gd name="connsiteY1" fmla="*/ 683571 h 719754"/>
              <a:gd name="connsiteX2" fmla="*/ 641147 w 1001852"/>
              <a:gd name="connsiteY2" fmla="*/ 637455 h 719754"/>
              <a:gd name="connsiteX3" fmla="*/ 917242 w 1001852"/>
              <a:gd name="connsiteY3" fmla="*/ 474059 h 719754"/>
              <a:gd name="connsiteX4" fmla="*/ 995606 w 1001852"/>
              <a:gd name="connsiteY4" fmla="*/ 282646 h 719754"/>
              <a:gd name="connsiteX5" fmla="*/ 781272 w 1001852"/>
              <a:gd name="connsiteY5" fmla="*/ 5101 h 719754"/>
              <a:gd name="connsiteX6" fmla="*/ 311517 w 1001852"/>
              <a:gd name="connsiteY6" fmla="*/ 122448 h 719754"/>
              <a:gd name="connsiteX7" fmla="*/ 12734 w 1001852"/>
              <a:gd name="connsiteY7" fmla="*/ 365895 h 719754"/>
              <a:gd name="connsiteX8" fmla="*/ 284835 w 1001852"/>
              <a:gd name="connsiteY8" fmla="*/ 659267 h 719754"/>
              <a:gd name="connsiteX9" fmla="*/ 308360 w 1001852"/>
              <a:gd name="connsiteY9" fmla="*/ 719754 h 719754"/>
              <a:gd name="connsiteX0" fmla="*/ 304337 w 997829"/>
              <a:gd name="connsiteY0" fmla="*/ 719754 h 719754"/>
              <a:gd name="connsiteX1" fmla="*/ 390733 w 997829"/>
              <a:gd name="connsiteY1" fmla="*/ 683571 h 719754"/>
              <a:gd name="connsiteX2" fmla="*/ 637124 w 997829"/>
              <a:gd name="connsiteY2" fmla="*/ 637455 h 719754"/>
              <a:gd name="connsiteX3" fmla="*/ 913219 w 997829"/>
              <a:gd name="connsiteY3" fmla="*/ 474059 h 719754"/>
              <a:gd name="connsiteX4" fmla="*/ 991583 w 997829"/>
              <a:gd name="connsiteY4" fmla="*/ 282646 h 719754"/>
              <a:gd name="connsiteX5" fmla="*/ 777249 w 997829"/>
              <a:gd name="connsiteY5" fmla="*/ 5101 h 719754"/>
              <a:gd name="connsiteX6" fmla="*/ 307494 w 997829"/>
              <a:gd name="connsiteY6" fmla="*/ 122448 h 719754"/>
              <a:gd name="connsiteX7" fmla="*/ 8711 w 997829"/>
              <a:gd name="connsiteY7" fmla="*/ 365895 h 719754"/>
              <a:gd name="connsiteX8" fmla="*/ 280812 w 997829"/>
              <a:gd name="connsiteY8" fmla="*/ 659267 h 719754"/>
              <a:gd name="connsiteX9" fmla="*/ 304337 w 997829"/>
              <a:gd name="connsiteY9" fmla="*/ 719754 h 719754"/>
              <a:gd name="connsiteX0" fmla="*/ 304337 w 1000140"/>
              <a:gd name="connsiteY0" fmla="*/ 719754 h 719754"/>
              <a:gd name="connsiteX1" fmla="*/ 390733 w 1000140"/>
              <a:gd name="connsiteY1" fmla="*/ 683571 h 719754"/>
              <a:gd name="connsiteX2" fmla="*/ 637124 w 1000140"/>
              <a:gd name="connsiteY2" fmla="*/ 637455 h 719754"/>
              <a:gd name="connsiteX3" fmla="*/ 926023 w 1000140"/>
              <a:gd name="connsiteY3" fmla="*/ 465382 h 719754"/>
              <a:gd name="connsiteX4" fmla="*/ 991583 w 1000140"/>
              <a:gd name="connsiteY4" fmla="*/ 282646 h 719754"/>
              <a:gd name="connsiteX5" fmla="*/ 777249 w 1000140"/>
              <a:gd name="connsiteY5" fmla="*/ 5101 h 719754"/>
              <a:gd name="connsiteX6" fmla="*/ 307494 w 1000140"/>
              <a:gd name="connsiteY6" fmla="*/ 122448 h 719754"/>
              <a:gd name="connsiteX7" fmla="*/ 8711 w 1000140"/>
              <a:gd name="connsiteY7" fmla="*/ 365895 h 719754"/>
              <a:gd name="connsiteX8" fmla="*/ 280812 w 1000140"/>
              <a:gd name="connsiteY8" fmla="*/ 659267 h 719754"/>
              <a:gd name="connsiteX9" fmla="*/ 304337 w 1000140"/>
              <a:gd name="connsiteY9" fmla="*/ 719754 h 719754"/>
              <a:gd name="connsiteX0" fmla="*/ 304337 w 1000232"/>
              <a:gd name="connsiteY0" fmla="*/ 719754 h 719754"/>
              <a:gd name="connsiteX1" fmla="*/ 390733 w 1000232"/>
              <a:gd name="connsiteY1" fmla="*/ 683571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1000232"/>
              <a:gd name="connsiteY0" fmla="*/ 719754 h 719754"/>
              <a:gd name="connsiteX1" fmla="*/ 399952 w 1000232"/>
              <a:gd name="connsiteY1" fmla="*/ 666587 h 719754"/>
              <a:gd name="connsiteX2" fmla="*/ 632822 w 1000232"/>
              <a:gd name="connsiteY2" fmla="*/ 627487 h 719754"/>
              <a:gd name="connsiteX3" fmla="*/ 926023 w 1000232"/>
              <a:gd name="connsiteY3" fmla="*/ 465382 h 719754"/>
              <a:gd name="connsiteX4" fmla="*/ 991583 w 1000232"/>
              <a:gd name="connsiteY4" fmla="*/ 282646 h 719754"/>
              <a:gd name="connsiteX5" fmla="*/ 777249 w 1000232"/>
              <a:gd name="connsiteY5" fmla="*/ 5101 h 719754"/>
              <a:gd name="connsiteX6" fmla="*/ 307494 w 1000232"/>
              <a:gd name="connsiteY6" fmla="*/ 122448 h 719754"/>
              <a:gd name="connsiteX7" fmla="*/ 8711 w 1000232"/>
              <a:gd name="connsiteY7" fmla="*/ 365895 h 719754"/>
              <a:gd name="connsiteX8" fmla="*/ 280812 w 1000232"/>
              <a:gd name="connsiteY8" fmla="*/ 659267 h 719754"/>
              <a:gd name="connsiteX9" fmla="*/ 304337 w 1000232"/>
              <a:gd name="connsiteY9" fmla="*/ 719754 h 719754"/>
              <a:gd name="connsiteX0" fmla="*/ 304337 w 991570"/>
              <a:gd name="connsiteY0" fmla="*/ 718638 h 718638"/>
              <a:gd name="connsiteX1" fmla="*/ 399952 w 991570"/>
              <a:gd name="connsiteY1" fmla="*/ 665471 h 718638"/>
              <a:gd name="connsiteX2" fmla="*/ 632822 w 991570"/>
              <a:gd name="connsiteY2" fmla="*/ 626371 h 718638"/>
              <a:gd name="connsiteX3" fmla="*/ 926023 w 991570"/>
              <a:gd name="connsiteY3" fmla="*/ 464266 h 718638"/>
              <a:gd name="connsiteX4" fmla="*/ 981545 w 991570"/>
              <a:gd name="connsiteY4" fmla="*/ 258272 h 718638"/>
              <a:gd name="connsiteX5" fmla="*/ 777249 w 991570"/>
              <a:gd name="connsiteY5" fmla="*/ 3985 h 718638"/>
              <a:gd name="connsiteX6" fmla="*/ 307494 w 991570"/>
              <a:gd name="connsiteY6" fmla="*/ 121332 h 718638"/>
              <a:gd name="connsiteX7" fmla="*/ 8711 w 991570"/>
              <a:gd name="connsiteY7" fmla="*/ 364779 h 718638"/>
              <a:gd name="connsiteX8" fmla="*/ 280812 w 991570"/>
              <a:gd name="connsiteY8" fmla="*/ 658151 h 718638"/>
              <a:gd name="connsiteX9" fmla="*/ 304337 w 991570"/>
              <a:gd name="connsiteY9" fmla="*/ 718638 h 718638"/>
              <a:gd name="connsiteX0" fmla="*/ 304337 w 992211"/>
              <a:gd name="connsiteY0" fmla="*/ 718638 h 718638"/>
              <a:gd name="connsiteX1" fmla="*/ 399952 w 992211"/>
              <a:gd name="connsiteY1" fmla="*/ 665471 h 718638"/>
              <a:gd name="connsiteX2" fmla="*/ 632822 w 992211"/>
              <a:gd name="connsiteY2" fmla="*/ 626371 h 718638"/>
              <a:gd name="connsiteX3" fmla="*/ 928468 w 992211"/>
              <a:gd name="connsiteY3" fmla="*/ 445968 h 718638"/>
              <a:gd name="connsiteX4" fmla="*/ 981545 w 992211"/>
              <a:gd name="connsiteY4" fmla="*/ 258272 h 718638"/>
              <a:gd name="connsiteX5" fmla="*/ 777249 w 992211"/>
              <a:gd name="connsiteY5" fmla="*/ 3985 h 718638"/>
              <a:gd name="connsiteX6" fmla="*/ 307494 w 992211"/>
              <a:gd name="connsiteY6" fmla="*/ 121332 h 718638"/>
              <a:gd name="connsiteX7" fmla="*/ 8711 w 992211"/>
              <a:gd name="connsiteY7" fmla="*/ 364779 h 718638"/>
              <a:gd name="connsiteX8" fmla="*/ 280812 w 992211"/>
              <a:gd name="connsiteY8" fmla="*/ 658151 h 718638"/>
              <a:gd name="connsiteX9" fmla="*/ 304337 w 992211"/>
              <a:gd name="connsiteY9" fmla="*/ 718638 h 718638"/>
              <a:gd name="connsiteX0" fmla="*/ 304337 w 993655"/>
              <a:gd name="connsiteY0" fmla="*/ 717746 h 717746"/>
              <a:gd name="connsiteX1" fmla="*/ 399952 w 993655"/>
              <a:gd name="connsiteY1" fmla="*/ 664579 h 717746"/>
              <a:gd name="connsiteX2" fmla="*/ 632822 w 993655"/>
              <a:gd name="connsiteY2" fmla="*/ 625479 h 717746"/>
              <a:gd name="connsiteX3" fmla="*/ 928468 w 993655"/>
              <a:gd name="connsiteY3" fmla="*/ 445076 h 717746"/>
              <a:gd name="connsiteX4" fmla="*/ 983273 w 993655"/>
              <a:gd name="connsiteY4" fmla="*/ 237421 h 717746"/>
              <a:gd name="connsiteX5" fmla="*/ 777249 w 993655"/>
              <a:gd name="connsiteY5" fmla="*/ 3093 h 717746"/>
              <a:gd name="connsiteX6" fmla="*/ 307494 w 993655"/>
              <a:gd name="connsiteY6" fmla="*/ 120440 h 717746"/>
              <a:gd name="connsiteX7" fmla="*/ 8711 w 993655"/>
              <a:gd name="connsiteY7" fmla="*/ 363887 h 717746"/>
              <a:gd name="connsiteX8" fmla="*/ 280812 w 993655"/>
              <a:gd name="connsiteY8" fmla="*/ 657259 h 717746"/>
              <a:gd name="connsiteX9" fmla="*/ 304337 w 993655"/>
              <a:gd name="connsiteY9" fmla="*/ 717746 h 717746"/>
              <a:gd name="connsiteX0" fmla="*/ 304337 w 991662"/>
              <a:gd name="connsiteY0" fmla="*/ 717746 h 717746"/>
              <a:gd name="connsiteX1" fmla="*/ 399952 w 991662"/>
              <a:gd name="connsiteY1" fmla="*/ 664579 h 717746"/>
              <a:gd name="connsiteX2" fmla="*/ 632822 w 991662"/>
              <a:gd name="connsiteY2" fmla="*/ 625479 h 717746"/>
              <a:gd name="connsiteX3" fmla="*/ 928468 w 991662"/>
              <a:gd name="connsiteY3" fmla="*/ 445076 h 717746"/>
              <a:gd name="connsiteX4" fmla="*/ 983273 w 991662"/>
              <a:gd name="connsiteY4" fmla="*/ 237421 h 717746"/>
              <a:gd name="connsiteX5" fmla="*/ 777249 w 991662"/>
              <a:gd name="connsiteY5" fmla="*/ 3093 h 717746"/>
              <a:gd name="connsiteX6" fmla="*/ 307494 w 991662"/>
              <a:gd name="connsiteY6" fmla="*/ 120440 h 717746"/>
              <a:gd name="connsiteX7" fmla="*/ 8711 w 991662"/>
              <a:gd name="connsiteY7" fmla="*/ 363887 h 717746"/>
              <a:gd name="connsiteX8" fmla="*/ 280812 w 991662"/>
              <a:gd name="connsiteY8" fmla="*/ 657259 h 717746"/>
              <a:gd name="connsiteX9" fmla="*/ 304337 w 991662"/>
              <a:gd name="connsiteY9" fmla="*/ 717746 h 717746"/>
              <a:gd name="connsiteX0" fmla="*/ 304337 w 989471"/>
              <a:gd name="connsiteY0" fmla="*/ 717746 h 717746"/>
              <a:gd name="connsiteX1" fmla="*/ 399952 w 989471"/>
              <a:gd name="connsiteY1" fmla="*/ 664579 h 717746"/>
              <a:gd name="connsiteX2" fmla="*/ 632822 w 989471"/>
              <a:gd name="connsiteY2" fmla="*/ 625479 h 717746"/>
              <a:gd name="connsiteX3" fmla="*/ 916010 w 989471"/>
              <a:gd name="connsiteY3" fmla="*/ 449761 h 717746"/>
              <a:gd name="connsiteX4" fmla="*/ 983273 w 989471"/>
              <a:gd name="connsiteY4" fmla="*/ 237421 h 717746"/>
              <a:gd name="connsiteX5" fmla="*/ 777249 w 989471"/>
              <a:gd name="connsiteY5" fmla="*/ 3093 h 717746"/>
              <a:gd name="connsiteX6" fmla="*/ 307494 w 989471"/>
              <a:gd name="connsiteY6" fmla="*/ 120440 h 717746"/>
              <a:gd name="connsiteX7" fmla="*/ 8711 w 989471"/>
              <a:gd name="connsiteY7" fmla="*/ 363887 h 717746"/>
              <a:gd name="connsiteX8" fmla="*/ 280812 w 989471"/>
              <a:gd name="connsiteY8" fmla="*/ 657259 h 717746"/>
              <a:gd name="connsiteX9" fmla="*/ 304337 w 989471"/>
              <a:gd name="connsiteY9" fmla="*/ 717746 h 717746"/>
              <a:gd name="connsiteX0" fmla="*/ 304337 w 989471"/>
              <a:gd name="connsiteY0" fmla="*/ 716680 h 716680"/>
              <a:gd name="connsiteX1" fmla="*/ 399952 w 989471"/>
              <a:gd name="connsiteY1" fmla="*/ 663513 h 716680"/>
              <a:gd name="connsiteX2" fmla="*/ 632822 w 989471"/>
              <a:gd name="connsiteY2" fmla="*/ 624413 h 716680"/>
              <a:gd name="connsiteX3" fmla="*/ 916010 w 989471"/>
              <a:gd name="connsiteY3" fmla="*/ 448695 h 716680"/>
              <a:gd name="connsiteX4" fmla="*/ 983273 w 989471"/>
              <a:gd name="connsiteY4" fmla="*/ 236355 h 716680"/>
              <a:gd name="connsiteX5" fmla="*/ 777249 w 989471"/>
              <a:gd name="connsiteY5" fmla="*/ 2027 h 716680"/>
              <a:gd name="connsiteX6" fmla="*/ 314664 w 989471"/>
              <a:gd name="connsiteY6" fmla="*/ 135987 h 716680"/>
              <a:gd name="connsiteX7" fmla="*/ 8711 w 989471"/>
              <a:gd name="connsiteY7" fmla="*/ 362821 h 716680"/>
              <a:gd name="connsiteX8" fmla="*/ 280812 w 989471"/>
              <a:gd name="connsiteY8" fmla="*/ 656193 h 716680"/>
              <a:gd name="connsiteX9" fmla="*/ 304337 w 989471"/>
              <a:gd name="connsiteY9" fmla="*/ 716680 h 716680"/>
              <a:gd name="connsiteX0" fmla="*/ 292743 w 977877"/>
              <a:gd name="connsiteY0" fmla="*/ 716666 h 716666"/>
              <a:gd name="connsiteX1" fmla="*/ 388358 w 977877"/>
              <a:gd name="connsiteY1" fmla="*/ 663499 h 716666"/>
              <a:gd name="connsiteX2" fmla="*/ 621228 w 977877"/>
              <a:gd name="connsiteY2" fmla="*/ 624399 h 716666"/>
              <a:gd name="connsiteX3" fmla="*/ 904416 w 977877"/>
              <a:gd name="connsiteY3" fmla="*/ 448681 h 716666"/>
              <a:gd name="connsiteX4" fmla="*/ 971679 w 977877"/>
              <a:gd name="connsiteY4" fmla="*/ 236341 h 716666"/>
              <a:gd name="connsiteX5" fmla="*/ 765655 w 977877"/>
              <a:gd name="connsiteY5" fmla="*/ 2013 h 716666"/>
              <a:gd name="connsiteX6" fmla="*/ 303070 w 977877"/>
              <a:gd name="connsiteY6" fmla="*/ 135973 h 716666"/>
              <a:gd name="connsiteX7" fmla="*/ 9575 w 977877"/>
              <a:gd name="connsiteY7" fmla="*/ 358122 h 716666"/>
              <a:gd name="connsiteX8" fmla="*/ 269218 w 977877"/>
              <a:gd name="connsiteY8" fmla="*/ 656179 h 716666"/>
              <a:gd name="connsiteX9" fmla="*/ 292743 w 977877"/>
              <a:gd name="connsiteY9" fmla="*/ 716666 h 716666"/>
              <a:gd name="connsiteX0" fmla="*/ 292743 w 977482"/>
              <a:gd name="connsiteY0" fmla="*/ 701983 h 701983"/>
              <a:gd name="connsiteX1" fmla="*/ 388358 w 977482"/>
              <a:gd name="connsiteY1" fmla="*/ 648816 h 701983"/>
              <a:gd name="connsiteX2" fmla="*/ 621228 w 977482"/>
              <a:gd name="connsiteY2" fmla="*/ 609716 h 701983"/>
              <a:gd name="connsiteX3" fmla="*/ 904416 w 977482"/>
              <a:gd name="connsiteY3" fmla="*/ 433998 h 701983"/>
              <a:gd name="connsiteX4" fmla="*/ 971679 w 977482"/>
              <a:gd name="connsiteY4" fmla="*/ 221658 h 701983"/>
              <a:gd name="connsiteX5" fmla="*/ 772108 w 977482"/>
              <a:gd name="connsiteY5" fmla="*/ 2282 h 701983"/>
              <a:gd name="connsiteX6" fmla="*/ 303070 w 977482"/>
              <a:gd name="connsiteY6" fmla="*/ 121290 h 701983"/>
              <a:gd name="connsiteX7" fmla="*/ 9575 w 977482"/>
              <a:gd name="connsiteY7" fmla="*/ 343439 h 701983"/>
              <a:gd name="connsiteX8" fmla="*/ 269218 w 977482"/>
              <a:gd name="connsiteY8" fmla="*/ 641496 h 701983"/>
              <a:gd name="connsiteX9" fmla="*/ 292743 w 977482"/>
              <a:gd name="connsiteY9" fmla="*/ 701983 h 701983"/>
              <a:gd name="connsiteX0" fmla="*/ 292743 w 973570"/>
              <a:gd name="connsiteY0" fmla="*/ 701983 h 701983"/>
              <a:gd name="connsiteX1" fmla="*/ 388358 w 973570"/>
              <a:gd name="connsiteY1" fmla="*/ 648816 h 701983"/>
              <a:gd name="connsiteX2" fmla="*/ 621228 w 973570"/>
              <a:gd name="connsiteY2" fmla="*/ 609716 h 701983"/>
              <a:gd name="connsiteX3" fmla="*/ 862937 w 973570"/>
              <a:gd name="connsiteY3" fmla="*/ 454570 h 701983"/>
              <a:gd name="connsiteX4" fmla="*/ 971679 w 973570"/>
              <a:gd name="connsiteY4" fmla="*/ 221658 h 701983"/>
              <a:gd name="connsiteX5" fmla="*/ 772108 w 973570"/>
              <a:gd name="connsiteY5" fmla="*/ 2282 h 701983"/>
              <a:gd name="connsiteX6" fmla="*/ 303070 w 973570"/>
              <a:gd name="connsiteY6" fmla="*/ 121290 h 701983"/>
              <a:gd name="connsiteX7" fmla="*/ 9575 w 973570"/>
              <a:gd name="connsiteY7" fmla="*/ 343439 h 701983"/>
              <a:gd name="connsiteX8" fmla="*/ 269218 w 973570"/>
              <a:gd name="connsiteY8" fmla="*/ 641496 h 701983"/>
              <a:gd name="connsiteX9" fmla="*/ 292743 w 973570"/>
              <a:gd name="connsiteY9" fmla="*/ 701983 h 701983"/>
              <a:gd name="connsiteX0" fmla="*/ 292743 w 952057"/>
              <a:gd name="connsiteY0" fmla="*/ 702570 h 702570"/>
              <a:gd name="connsiteX1" fmla="*/ 388358 w 952057"/>
              <a:gd name="connsiteY1" fmla="*/ 649403 h 702570"/>
              <a:gd name="connsiteX2" fmla="*/ 621228 w 952057"/>
              <a:gd name="connsiteY2" fmla="*/ 610303 h 702570"/>
              <a:gd name="connsiteX3" fmla="*/ 862937 w 952057"/>
              <a:gd name="connsiteY3" fmla="*/ 455157 h 702570"/>
              <a:gd name="connsiteX4" fmla="*/ 949171 w 952057"/>
              <a:gd name="connsiteY4" fmla="*/ 237080 h 702570"/>
              <a:gd name="connsiteX5" fmla="*/ 772108 w 952057"/>
              <a:gd name="connsiteY5" fmla="*/ 2869 h 702570"/>
              <a:gd name="connsiteX6" fmla="*/ 303070 w 952057"/>
              <a:gd name="connsiteY6" fmla="*/ 121877 h 702570"/>
              <a:gd name="connsiteX7" fmla="*/ 9575 w 952057"/>
              <a:gd name="connsiteY7" fmla="*/ 344026 h 702570"/>
              <a:gd name="connsiteX8" fmla="*/ 269218 w 952057"/>
              <a:gd name="connsiteY8" fmla="*/ 642083 h 702570"/>
              <a:gd name="connsiteX9" fmla="*/ 292743 w 952057"/>
              <a:gd name="connsiteY9" fmla="*/ 702570 h 702570"/>
              <a:gd name="connsiteX0" fmla="*/ 292743 w 952870"/>
              <a:gd name="connsiteY0" fmla="*/ 681136 h 681136"/>
              <a:gd name="connsiteX1" fmla="*/ 388358 w 952870"/>
              <a:gd name="connsiteY1" fmla="*/ 627969 h 681136"/>
              <a:gd name="connsiteX2" fmla="*/ 621228 w 952870"/>
              <a:gd name="connsiteY2" fmla="*/ 588869 h 681136"/>
              <a:gd name="connsiteX3" fmla="*/ 862937 w 952870"/>
              <a:gd name="connsiteY3" fmla="*/ 433723 h 681136"/>
              <a:gd name="connsiteX4" fmla="*/ 949171 w 952870"/>
              <a:gd name="connsiteY4" fmla="*/ 215646 h 681136"/>
              <a:gd name="connsiteX5" fmla="*/ 756078 w 952870"/>
              <a:gd name="connsiteY5" fmla="*/ 3530 h 681136"/>
              <a:gd name="connsiteX6" fmla="*/ 303070 w 952870"/>
              <a:gd name="connsiteY6" fmla="*/ 100443 h 681136"/>
              <a:gd name="connsiteX7" fmla="*/ 9575 w 952870"/>
              <a:gd name="connsiteY7" fmla="*/ 322592 h 681136"/>
              <a:gd name="connsiteX8" fmla="*/ 269218 w 952870"/>
              <a:gd name="connsiteY8" fmla="*/ 620649 h 681136"/>
              <a:gd name="connsiteX9" fmla="*/ 292743 w 952870"/>
              <a:gd name="connsiteY9" fmla="*/ 681136 h 6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2870" h="681136">
                <a:moveTo>
                  <a:pt x="292743" y="681136"/>
                </a:moveTo>
                <a:cubicBezTo>
                  <a:pt x="301279" y="680371"/>
                  <a:pt x="333611" y="643347"/>
                  <a:pt x="388358" y="627969"/>
                </a:cubicBezTo>
                <a:cubicBezTo>
                  <a:pt x="443105" y="612591"/>
                  <a:pt x="542132" y="621243"/>
                  <a:pt x="621228" y="588869"/>
                </a:cubicBezTo>
                <a:cubicBezTo>
                  <a:pt x="700325" y="556495"/>
                  <a:pt x="808280" y="495927"/>
                  <a:pt x="862937" y="433723"/>
                </a:cubicBezTo>
                <a:cubicBezTo>
                  <a:pt x="917594" y="371519"/>
                  <a:pt x="966981" y="287345"/>
                  <a:pt x="949171" y="215646"/>
                </a:cubicBezTo>
                <a:cubicBezTo>
                  <a:pt x="931361" y="143947"/>
                  <a:pt x="863762" y="22731"/>
                  <a:pt x="756078" y="3530"/>
                </a:cubicBezTo>
                <a:cubicBezTo>
                  <a:pt x="648395" y="-15671"/>
                  <a:pt x="427487" y="47266"/>
                  <a:pt x="303070" y="100443"/>
                </a:cubicBezTo>
                <a:cubicBezTo>
                  <a:pt x="178653" y="153620"/>
                  <a:pt x="40905" y="225818"/>
                  <a:pt x="9575" y="322592"/>
                </a:cubicBezTo>
                <a:cubicBezTo>
                  <a:pt x="-27955" y="449595"/>
                  <a:pt x="42058" y="578651"/>
                  <a:pt x="269218" y="620649"/>
                </a:cubicBezTo>
                <a:cubicBezTo>
                  <a:pt x="296989" y="634107"/>
                  <a:pt x="292743" y="681136"/>
                  <a:pt x="292743" y="68113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E94B0D-4338-15F0-F13D-71CC81EBD961}"/>
              </a:ext>
            </a:extLst>
          </p:cNvPr>
          <p:cNvSpPr txBox="1">
            <a:spLocks/>
          </p:cNvSpPr>
          <p:nvPr/>
        </p:nvSpPr>
        <p:spPr>
          <a:xfrm>
            <a:off x="6703618" y="4100997"/>
            <a:ext cx="5994737" cy="244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latin typeface="+mn-lt"/>
              </a:rPr>
              <a:t>lsanchezpinto@luriechildrens.org</a:t>
            </a:r>
            <a:endParaRPr lang="en-US" sz="32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1814C-BCF8-89E9-1D8A-EA72053B655D}"/>
              </a:ext>
            </a:extLst>
          </p:cNvPr>
          <p:cNvSpPr txBox="1"/>
          <p:nvPr/>
        </p:nvSpPr>
        <p:spPr>
          <a:xfrm>
            <a:off x="1102579" y="1016547"/>
            <a:ext cx="459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resentation + other resources: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66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1. Tell a </a:t>
            </a:r>
            <a:r>
              <a:rPr lang="en-US" sz="5400" u="sng" dirty="0">
                <a:latin typeface="+mn-lt"/>
              </a:rPr>
              <a:t>story</a:t>
            </a:r>
            <a:r>
              <a:rPr lang="en-US" sz="5400" dirty="0">
                <a:latin typeface="+mn-lt"/>
              </a:rPr>
              <a:t> with your data and provide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972340"/>
            <a:ext cx="10891188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Data talks and nobody walks!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Start general (set context) and then get specific (main finding)</a:t>
            </a:r>
          </a:p>
        </p:txBody>
      </p:sp>
      <p:pic>
        <p:nvPicPr>
          <p:cNvPr id="1030" name="Picture 6" descr="Understanding the Plot Line | Thoughtful Learning K-12">
            <a:extLst>
              <a:ext uri="{FF2B5EF4-FFF2-40B4-BE49-F238E27FC236}">
                <a16:creationId xmlns:a16="http://schemas.microsoft.com/office/drawing/2014/main" id="{FC7B2059-6D42-24BD-9273-6B43396DB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33" y="3292692"/>
            <a:ext cx="7335795" cy="2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687DFB-6F3F-103F-DA48-ECB66F1FB571}"/>
              </a:ext>
            </a:extLst>
          </p:cNvPr>
          <p:cNvSpPr/>
          <p:nvPr/>
        </p:nvSpPr>
        <p:spPr>
          <a:xfrm>
            <a:off x="1020724" y="5323070"/>
            <a:ext cx="1964725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619BAC-70B0-BC2A-C030-F3BF2FF11D5E}"/>
              </a:ext>
            </a:extLst>
          </p:cNvPr>
          <p:cNvSpPr/>
          <p:nvPr/>
        </p:nvSpPr>
        <p:spPr>
          <a:xfrm>
            <a:off x="2636870" y="4786879"/>
            <a:ext cx="1964725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93C0FF-BCB1-CF56-D53F-7B869EC9C757}"/>
              </a:ext>
            </a:extLst>
          </p:cNvPr>
          <p:cNvSpPr/>
          <p:nvPr/>
        </p:nvSpPr>
        <p:spPr>
          <a:xfrm>
            <a:off x="3954161" y="3969896"/>
            <a:ext cx="1653744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04975C-F23B-1610-3B7A-4D857E1C0099}"/>
              </a:ext>
            </a:extLst>
          </p:cNvPr>
          <p:cNvSpPr/>
          <p:nvPr/>
        </p:nvSpPr>
        <p:spPr>
          <a:xfrm>
            <a:off x="5113637" y="3128555"/>
            <a:ext cx="2222535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finding(s)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555139-7227-6DC2-AD3D-12C58DDA7436}"/>
              </a:ext>
            </a:extLst>
          </p:cNvPr>
          <p:cNvSpPr/>
          <p:nvPr/>
        </p:nvSpPr>
        <p:spPr>
          <a:xfrm>
            <a:off x="6707081" y="3847560"/>
            <a:ext cx="2636493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analyses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F2DBEF-2D46-6F10-EC48-D3AEFAE802DA}"/>
              </a:ext>
            </a:extLst>
          </p:cNvPr>
          <p:cNvSpPr/>
          <p:nvPr/>
        </p:nvSpPr>
        <p:spPr>
          <a:xfrm>
            <a:off x="7336172" y="4768607"/>
            <a:ext cx="2636493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findings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9333C2-4C4E-4F81-8EFB-89CD4DDF253C}"/>
              </a:ext>
            </a:extLst>
          </p:cNvPr>
          <p:cNvSpPr/>
          <p:nvPr/>
        </p:nvSpPr>
        <p:spPr>
          <a:xfrm>
            <a:off x="8717307" y="5401888"/>
            <a:ext cx="2131926" cy="4679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051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2. Keep it </a:t>
            </a:r>
            <a:r>
              <a:rPr lang="en-US" sz="5400" u="sng" dirty="0">
                <a:latin typeface="+mn-lt"/>
              </a:rPr>
              <a:t>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5" y="2089298"/>
            <a:ext cx="7770383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What data 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to tell your story?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Trim it down, but don’t take out important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negative/refuting results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Supplement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for the </a:t>
            </a:r>
            <a:r>
              <a:rPr lang="en-US" sz="2800" b="0" dirty="0" err="1">
                <a:latin typeface="Arial" panose="020B0604020202020204" pitchFamily="34" charset="0"/>
                <a:cs typeface="Arial" panose="020B0604020202020204" pitchFamily="34" charset="0"/>
              </a:rPr>
              <a:t>superreaders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In the main article, make sure you answer your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research question 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(no more, no less)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00296F0-AE80-36A9-B047-9AB7FD6B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109" y="2089298"/>
            <a:ext cx="2822181" cy="30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ircle Images – Browse 11,596,748 Stock Photos, Vectors, and Video | Adobe  Stock">
            <a:extLst>
              <a:ext uri="{FF2B5EF4-FFF2-40B4-BE49-F238E27FC236}">
                <a16:creationId xmlns:a16="http://schemas.microsoft.com/office/drawing/2014/main" id="{58EA53FF-86EF-C9A3-819F-4D624EC5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82" y="3064473"/>
            <a:ext cx="8391452" cy="301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3. Put different data </a:t>
            </a:r>
            <a:r>
              <a:rPr lang="en-US" sz="5400" u="sng" dirty="0">
                <a:latin typeface="+mn-lt"/>
              </a:rPr>
              <a:t>where it belongs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72340"/>
            <a:ext cx="10429101" cy="3827722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is good for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of data and contextualizing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are good for showing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precise/absolute numbers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Figures</a:t>
            </a: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are good for showing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proportions and trends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AVOID REPEATING THE SAME DATA </a:t>
            </a:r>
          </a:p>
          <a:p>
            <a:pPr algn="ctr"/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IN MORE THAN ONE PLACE</a:t>
            </a:r>
          </a:p>
        </p:txBody>
      </p:sp>
    </p:spTree>
    <p:extLst>
      <p:ext uri="{BB962C8B-B14F-4D97-AF65-F5344CB8AC3E}">
        <p14:creationId xmlns:p14="http://schemas.microsoft.com/office/powerpoint/2010/main" val="11211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tockvector Red circle, pen draw. Highlight hand drawing different circles  isolated on background. Handwritten red circle. For marking text, numbers,  marker pen, pencil, logo and text check, vector illustration | Adobe Stock">
            <a:extLst>
              <a:ext uri="{FF2B5EF4-FFF2-40B4-BE49-F238E27FC236}">
                <a16:creationId xmlns:a16="http://schemas.microsoft.com/office/drawing/2014/main" id="{A332F64F-3D99-9299-851C-743E4EAE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38" y="3604139"/>
            <a:ext cx="2594919" cy="6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4. Data in </a:t>
            </a:r>
            <a:r>
              <a:rPr lang="en-US" sz="5400" u="sng" dirty="0">
                <a:latin typeface="+mn-lt"/>
              </a:rPr>
              <a:t>text</a:t>
            </a:r>
            <a:r>
              <a:rPr lang="en-US" sz="5400" dirty="0">
                <a:latin typeface="+mn-lt"/>
              </a:rPr>
              <a:t> is tricky, but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DF2-009F-5498-7606-56F239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80" y="1831674"/>
            <a:ext cx="10841761" cy="4260207"/>
          </a:xfrm>
        </p:spPr>
        <p:txBody>
          <a:bodyPr>
            <a:normAutofit fontScale="92500"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Provide interpretation, but not discussion nor viewpoints</a:t>
            </a:r>
          </a:p>
          <a:p>
            <a:pPr lvl="1" indent="0">
              <a:buNone/>
            </a:pPr>
            <a:r>
              <a:rPr lang="en-US" sz="2400" b="0" u="sng" dirty="0">
                <a:latin typeface="Arial" panose="020B0604020202020204" pitchFamily="34" charset="0"/>
                <a:cs typeface="Arial" panose="020B0604020202020204" pitchFamily="34" charset="0"/>
              </a:rPr>
              <a:t>Instead of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“Before the implementation the length of stay was 5.4 days (IQR 4.2 - 6.5) and after the implementation it was 4.8 days (IQR 3.8-5.8), p&lt;0.001.”</a:t>
            </a:r>
          </a:p>
          <a:p>
            <a:pPr lvl="1" indent="0">
              <a:buNone/>
            </a:pPr>
            <a:r>
              <a:rPr lang="en-US" sz="2200" b="0" u="sng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“Implementation was associated with a significant reduction in length of stay (Table X).”</a:t>
            </a:r>
          </a:p>
          <a:p>
            <a:pPr lvl="1" indent="0">
              <a:buNone/>
            </a:pPr>
            <a:r>
              <a:rPr lang="en-US" sz="2200" b="0" u="sng" dirty="0">
                <a:latin typeface="Arial" panose="020B0604020202020204" pitchFamily="34" charset="0"/>
                <a:cs typeface="Arial" panose="020B0604020202020204" pitchFamily="34" charset="0"/>
              </a:rPr>
              <a:t>But don’t use</a:t>
            </a: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2200" b="0" dirty="0">
                <a:latin typeface="Arial" panose="020B0604020202020204" pitchFamily="34" charset="0"/>
                <a:cs typeface="Arial" panose="020B0604020202020204" pitchFamily="34" charset="0"/>
              </a:rPr>
              <a:t>“Surprisingly, implementation was associated with a longer length of stay (Table X).”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600" b="0" dirty="0">
                <a:latin typeface="Arial" panose="020B0604020202020204" pitchFamily="34" charset="0"/>
                <a:cs typeface="Arial" panose="020B0604020202020204" pitchFamily="34" charset="0"/>
              </a:rPr>
              <a:t>Don’t qualify change (e.g. “increased after”) or differences (e.g. “higher than”) unless you prove it (i.e. it’s statistically significant)</a:t>
            </a:r>
          </a:p>
          <a:p>
            <a:pPr lvl="1" indent="0">
              <a:buNone/>
            </a:pP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invertebrate, echinoderm, starfish&#10;&#10;Description automatically generated">
            <a:extLst>
              <a:ext uri="{FF2B5EF4-FFF2-40B4-BE49-F238E27FC236}">
                <a16:creationId xmlns:a16="http://schemas.microsoft.com/office/drawing/2014/main" id="{1598DC30-8DDC-6A1A-C04A-72483973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9" y="4527842"/>
            <a:ext cx="1643448" cy="2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5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5. </a:t>
            </a:r>
            <a:r>
              <a:rPr lang="en-US" sz="5400" u="sng" dirty="0">
                <a:latin typeface="+mn-lt"/>
              </a:rPr>
              <a:t>Tables</a:t>
            </a:r>
            <a:r>
              <a:rPr lang="en-US" sz="5400" dirty="0">
                <a:latin typeface="+mn-lt"/>
              </a:rPr>
              <a:t> are all about formatting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D2E51-7C86-6C17-6711-1FADFF5DA190}"/>
              </a:ext>
            </a:extLst>
          </p:cNvPr>
          <p:cNvSpPr txBox="1"/>
          <p:nvPr/>
        </p:nvSpPr>
        <p:spPr>
          <a:xfrm>
            <a:off x="691927" y="2314945"/>
            <a:ext cx="5105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1: Baseline waist circumference, HbA1c, Blood pressure and LDL-cholesterol level among Malay, Chinese, Indian and other groups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7EA77-9334-BCCF-2FB9-A893C64D71FF}"/>
              </a:ext>
            </a:extLst>
          </p:cNvPr>
          <p:cNvSpPr txBox="1"/>
          <p:nvPr/>
        </p:nvSpPr>
        <p:spPr>
          <a:xfrm>
            <a:off x="5919972" y="2251161"/>
            <a:ext cx="5744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1: Mean (SD) baseline diabetic metabolic parameters among different groups 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966F020F-4302-A6C8-353A-6F8879BB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4" y="2879929"/>
            <a:ext cx="5979639" cy="1923839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F3548DA2-1C0F-2052-929C-55D7C641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5" y="3255838"/>
            <a:ext cx="5234169" cy="16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5. </a:t>
            </a:r>
            <a:r>
              <a:rPr lang="en-US" sz="5400" u="sng" dirty="0">
                <a:latin typeface="+mn-lt"/>
              </a:rPr>
              <a:t>Tables</a:t>
            </a:r>
            <a:r>
              <a:rPr lang="en-US" sz="5400" dirty="0">
                <a:latin typeface="+mn-lt"/>
              </a:rPr>
              <a:t> are all about formatting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165F50C-24D5-4478-8ED9-01DF909A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07" y="1703997"/>
            <a:ext cx="5948230" cy="45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DC3-A116-6307-8BC1-650F2B0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6. </a:t>
            </a:r>
            <a:r>
              <a:rPr lang="en-US" sz="5400" u="sng" dirty="0">
                <a:latin typeface="+mn-lt"/>
              </a:rPr>
              <a:t>Figures</a:t>
            </a:r>
            <a:r>
              <a:rPr lang="en-US" sz="5400" dirty="0">
                <a:latin typeface="+mn-lt"/>
              </a:rPr>
              <a:t> convey information like no other medium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3B3F197-5FBF-39B0-B1A9-93A30FAB1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814" y="1865871"/>
            <a:ext cx="8821478" cy="4199024"/>
          </a:xfrm>
        </p:spPr>
      </p:pic>
    </p:spTree>
    <p:extLst>
      <p:ext uri="{BB962C8B-B14F-4D97-AF65-F5344CB8AC3E}">
        <p14:creationId xmlns:p14="http://schemas.microsoft.com/office/powerpoint/2010/main" val="166403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551</Words>
  <Application>Microsoft Macintosh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The Hand</vt:lpstr>
      <vt:lpstr>The Serif Hand</vt:lpstr>
      <vt:lpstr>ChitchatVTI</vt:lpstr>
      <vt:lpstr>HOW TO Present Scientific data</vt:lpstr>
      <vt:lpstr>Before we start, some context</vt:lpstr>
      <vt:lpstr>1. Tell a story with your data and provide context</vt:lpstr>
      <vt:lpstr>2. Keep it simple</vt:lpstr>
      <vt:lpstr>3. Put different data where it belongs</vt:lpstr>
      <vt:lpstr>4. Data in text is tricky, but important</vt:lpstr>
      <vt:lpstr>5. Tables are all about formatting</vt:lpstr>
      <vt:lpstr>5. Tables are all about formatting</vt:lpstr>
      <vt:lpstr>6. Figures convey information like no other medium</vt:lpstr>
      <vt:lpstr>6. Figures convey information like no other medium</vt:lpstr>
      <vt:lpstr>6. Figures convey information like no other medium</vt:lpstr>
      <vt:lpstr>6. Figures convey information like no other medium</vt:lpstr>
      <vt:lpstr>6.1. Figures: use position, color, and shapes effectively</vt:lpstr>
      <vt:lpstr>6.1. Figures: use position, color, and shapes effectively</vt:lpstr>
      <vt:lpstr>6.1. Figures: use position, color, and shapes effectively</vt:lpstr>
      <vt:lpstr>6.2. Figures: use captions and don’t mislead the reader</vt:lpstr>
      <vt:lpstr>6.3. Figures: message trumps beauty</vt:lpstr>
      <vt:lpstr>6.4. Figures: find the right figure for the right data</vt:lpstr>
      <vt:lpstr>6.5. Figures: get creative!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Scientific data</dc:title>
  <dc:creator>L. Nelson Sanchez-Pinto</dc:creator>
  <cp:lastModifiedBy>L. Nelson Sanchez-Pinto</cp:lastModifiedBy>
  <cp:revision>4</cp:revision>
  <dcterms:created xsi:type="dcterms:W3CDTF">2023-03-17T19:44:38Z</dcterms:created>
  <dcterms:modified xsi:type="dcterms:W3CDTF">2023-03-18T17:07:47Z</dcterms:modified>
</cp:coreProperties>
</file>