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2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3678-DBC0-3041-9AEF-3EE898D328C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DB29-9369-954A-860A-3E8FD12A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Cleaning up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47523"/>
            <a:ext cx="7981672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Missing Quantities (NAs):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 of Dependents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Monthly Income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Erroneous Quantities: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Debt Ratio = Debt (when Monthly Income = 0 or NA)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Imputation: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Observed Variables: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Number of Dependents (when Number of Dependents = NA)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Monthly Income (when Monthly Income = 0 or NA)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Debt Ratio (when </a:t>
            </a:r>
            <a:r>
              <a:rPr lang="en-US" dirty="0" smtClean="0"/>
              <a:t>Monthly Income = 0 or NA)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Method: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Set to mean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Performed linear regression for one variable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Updated value of variable from this model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Repeated for other variables for 20 iterations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imputed Debt Ratio &lt;— original Debt Ratio / imputed Monthly Income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Reset Monthly Income = 0 where applicable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Set imputed Number of Dependents = 0 when negative</a:t>
            </a:r>
          </a:p>
        </p:txBody>
      </p:sp>
    </p:spTree>
    <p:extLst>
      <p:ext uri="{BB962C8B-B14F-4D97-AF65-F5344CB8AC3E}">
        <p14:creationId xmlns:p14="http://schemas.microsoft.com/office/powerpoint/2010/main" val="37403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12" y="4043768"/>
            <a:ext cx="3345771" cy="2821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Cleaning up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47523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Convergence reached quickly: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7" y="1548470"/>
            <a:ext cx="3444589" cy="2904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217514" y="2823236"/>
            <a:ext cx="1731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Monthly Income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1905" y="4058686"/>
            <a:ext cx="7002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904" y="1504228"/>
            <a:ext cx="3467602" cy="2923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3682481" y="2651480"/>
            <a:ext cx="23917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Dependents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3213" y="4067462"/>
            <a:ext cx="7002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277580" y="5200656"/>
            <a:ext cx="1178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Debt Ratio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0216" y="6488668"/>
            <a:ext cx="7002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Cleaning up the Data</vt:lpstr>
      <vt:lpstr>Cleaning up the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Imputation</dc:title>
  <dc:creator>Nathan Sandford</dc:creator>
  <cp:lastModifiedBy>Nathan Sandford</cp:lastModifiedBy>
  <cp:revision>4</cp:revision>
  <dcterms:created xsi:type="dcterms:W3CDTF">2016-12-05T03:25:24Z</dcterms:created>
  <dcterms:modified xsi:type="dcterms:W3CDTF">2016-12-05T03:57:01Z</dcterms:modified>
</cp:coreProperties>
</file>