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174-BCD2-92CA-C420-C231BB89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D610-A810-3A3D-53A9-2C2FA857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C731-426C-9CA9-1B0E-5A238E6B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42F6-F35F-3959-C21A-61A89AC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60E-9B0E-DC6A-BF73-152AA4F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5272-9AD6-53F9-9ABF-BD51672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3B5C-66B1-4A02-CC1E-EC15D0BE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F70A-5158-3613-B688-4348305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921A-E550-BF33-DF59-16D683F0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D116-786C-9DAD-6882-4E43FCD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E7D73-35FB-7546-40E4-E51B5CB0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02AF-D2BA-811F-A389-B8707C15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2258-CC81-8D53-3736-B1991829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5E39-21B1-D407-FA7A-14396725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2B06-4F4D-577C-4679-65FC7F1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D4A-D1BC-CAFE-055D-FBBB6E2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1D80-7E7E-7465-0BAE-54F93691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4BD3-8047-9FBE-D7F2-8F6F923D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CC4D-E036-A602-471F-5CED7D5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09F2-35FC-EA4C-5C48-EC1C581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0650-A575-C5ED-0FBC-AF09487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3CB9-2645-60E9-7B98-CFF2C04F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10D4-3DCF-CDD2-21C8-540C7C9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748B-045C-10AD-166A-BF95125A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D9D5-1B81-ED3F-4685-3B788A6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951-AAED-8004-0EAE-CE39BD03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42B6-F960-D78D-BB78-95BAF1C90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F7B0-77FE-AA88-1931-6ECB2C32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CD61-1819-14E7-28F0-C6D4466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4FB8-A2E4-A2D0-9CCB-AB38CC3C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201D-EB52-DD34-6917-76FC7A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1E84-3237-2DB4-5732-383E2D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95AE-6984-ECA1-69A7-1FCE3D73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D7B4-D2FA-588B-CD9A-6277D3AA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F10C-2BC3-4517-1294-7408AA3E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FB83-27EA-FCC1-1328-14371EDB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00C1-77C0-A91F-95E5-8B71FD9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AB39A-2A3A-AF28-C8E6-E306E77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5064-2A1A-BB0A-C68C-5A94050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86BF-F02A-06D0-A9FC-B7811031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8467E-FADA-67D7-92AA-11308D5C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46A6-81C8-8C4D-6812-FC707C2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977B-B330-E435-5E5D-56F355A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022DD-5018-5803-4339-1BD1A25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D4695-030E-3622-DA9B-DAA715E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E0E9-44FB-3D7D-D0CE-30E0ABE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26F-CBA5-735C-BB48-BF202FB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777-5B1D-3DB7-4AC8-6EF9580E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9E62-A740-5078-CC06-401534C3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ABC-E0D6-AFF6-A77C-D49FBE28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C6B2-6A17-C8B8-6592-7832B57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0C1F-0FDD-EE1F-5F1B-FD8C2E2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F7C7-BE03-7E43-F16D-E2EE5CE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BC056-A572-F1D4-7348-CBCE267F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509B-16C0-F851-7CCF-EADAC300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F8F3-A1C2-EF7E-F38A-A2038989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DD81-9FAE-472C-BA75-AF6F5ED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F062-01D6-7F0E-252F-7F84714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6247A-9FD2-7CA0-788F-F9C22EB7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3528-7C94-F139-E017-0CDACB96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3AD3-59FB-C3D3-98B3-1E9EE2AD2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79B95-C954-4CBB-9FE0-47926C448782}" type="datetimeFigureOut">
              <a:rPr lang="en-US" smtClean="0"/>
              <a:t>11-Aug-24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0B10-5C51-5854-B2B9-BC866686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1977-86F0-357B-7CEA-B1E69B85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112"/>
              </p:ext>
            </p:extLst>
          </p:nvPr>
        </p:nvGraphicFramePr>
        <p:xfrm>
          <a:off x="555482" y="261623"/>
          <a:ext cx="2697760" cy="1085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760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354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Battleship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354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354313">
                <a:tc>
                  <a:txBody>
                    <a:bodyPr/>
                    <a:lstStyle/>
                    <a:p>
                      <a:r>
                        <a:rPr lang="en-US" sz="1600" dirty="0"/>
                        <a:t>+main(</a:t>
                      </a:r>
                      <a:r>
                        <a:rPr lang="en-US" sz="1600" dirty="0" err="1"/>
                        <a:t>args</a:t>
                      </a:r>
                      <a:r>
                        <a:rPr lang="en-US" sz="1600" dirty="0"/>
                        <a:t>: String[]):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7938"/>
              </p:ext>
            </p:extLst>
          </p:nvPr>
        </p:nvGraphicFramePr>
        <p:xfrm>
          <a:off x="555482" y="2383628"/>
          <a:ext cx="2907597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7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5451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Ship</a:t>
                      </a:r>
                      <a:endParaRPr lang="en-US" sz="1600" b="1" dirty="0"/>
                    </a:p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1233822">
                <a:tc>
                  <a:txBody>
                    <a:bodyPr/>
                    <a:lstStyle/>
                    <a:p>
                      <a:r>
                        <a:rPr lang="en-US" sz="1600" dirty="0"/>
                        <a:t>-size: int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-letter: char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-direction: char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-coord: Coordinate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2123321">
                <a:tc>
                  <a:txBody>
                    <a:bodyPr/>
                    <a:lstStyle/>
                    <a:p>
                      <a:r>
                        <a:rPr lang="en-US" sz="1400" dirty="0"/>
                        <a:t>+Ship(char, char, Coordinate)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getSize</a:t>
                      </a:r>
                      <a:r>
                        <a:rPr lang="en-US" sz="1400" dirty="0"/>
                        <a:t>(): int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setSize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getLetter</a:t>
                      </a:r>
                      <a:r>
                        <a:rPr lang="en-US" sz="1400" dirty="0"/>
                        <a:t>(): char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setLetter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getDirection</a:t>
                      </a:r>
                      <a:r>
                        <a:rPr lang="en-US" sz="1400" dirty="0"/>
                        <a:t>(): char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setDirection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getCoordinate</a:t>
                      </a:r>
                      <a:r>
                        <a:rPr lang="en-US" sz="1400" dirty="0"/>
                        <a:t>(): Coordinate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setCoordinate</a:t>
                      </a:r>
                      <a:r>
                        <a:rPr lang="en-US" sz="1400" dirty="0"/>
                        <a:t>(Coordinate): void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6565"/>
              </p:ext>
            </p:extLst>
          </p:nvPr>
        </p:nvGraphicFramePr>
        <p:xfrm>
          <a:off x="6228523" y="2383628"/>
          <a:ext cx="2697761" cy="23151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7761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4253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Coordinate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yCor</a:t>
                      </a:r>
                      <a:r>
                        <a:rPr lang="en-US" sz="1600" dirty="0"/>
                        <a:t>: char</a:t>
                      </a:r>
                    </a:p>
                    <a:p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xCor</a:t>
                      </a:r>
                      <a:r>
                        <a:rPr lang="en-US" sz="1600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600" dirty="0"/>
                        <a:t>+Coordinate()</a:t>
                      </a:r>
                    </a:p>
                    <a:p>
                      <a:r>
                        <a:rPr lang="en-US" sz="1600" dirty="0"/>
                        <a:t>+Coordinate(char, int)</a:t>
                      </a:r>
                    </a:p>
                    <a:p>
                      <a:r>
                        <a:rPr lang="en-US" sz="1600" dirty="0"/>
                        <a:t>+</a:t>
                      </a:r>
                      <a:r>
                        <a:rPr lang="en-US" sz="1600" dirty="0" err="1"/>
                        <a:t>getY</a:t>
                      </a:r>
                      <a:r>
                        <a:rPr lang="en-US" sz="1600" dirty="0"/>
                        <a:t>(): char</a:t>
                      </a:r>
                    </a:p>
                    <a:p>
                      <a:r>
                        <a:rPr lang="en-US" sz="1600" dirty="0"/>
                        <a:t>+</a:t>
                      </a:r>
                      <a:r>
                        <a:rPr lang="en-US" sz="1600" dirty="0" err="1"/>
                        <a:t>getX</a:t>
                      </a:r>
                      <a:r>
                        <a:rPr lang="en-US" sz="1600" dirty="0"/>
                        <a:t>(): int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</a:t>
                      </a:r>
                      <a:r>
                        <a:rPr lang="en-US" sz="1600" dirty="0" err="1"/>
                        <a:t>toString</a:t>
                      </a:r>
                      <a:r>
                        <a:rPr lang="en-US" sz="1600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34EFC-A3C8-C62A-E580-20C06C062DEA}"/>
              </a:ext>
            </a:extLst>
          </p:cNvPr>
          <p:cNvCxnSpPr>
            <a:cxnSpLocks/>
          </p:cNvCxnSpPr>
          <p:nvPr/>
        </p:nvCxnSpPr>
        <p:spPr>
          <a:xfrm flipH="1">
            <a:off x="3405810" y="2579757"/>
            <a:ext cx="282271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A5254C-8D9B-50A8-5C24-C5A2B86D56A1}"/>
              </a:ext>
            </a:extLst>
          </p:cNvPr>
          <p:cNvSpPr/>
          <p:nvPr/>
        </p:nvSpPr>
        <p:spPr>
          <a:xfrm rot="5400000">
            <a:off x="3676928" y="2415464"/>
            <a:ext cx="229697" cy="328541"/>
          </a:xfrm>
          <a:prstGeom prst="triangle">
            <a:avLst/>
          </a:prstGeom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3791777" y="2244034"/>
            <a:ext cx="2474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Composition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Ship is “composed” of a Coordinate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B2D8B-3C82-1874-881E-FAC38952F804}"/>
              </a:ext>
            </a:extLst>
          </p:cNvPr>
          <p:cNvSpPr txBox="1"/>
          <p:nvPr/>
        </p:nvSpPr>
        <p:spPr>
          <a:xfrm>
            <a:off x="5907185" y="1927693"/>
            <a:ext cx="64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‘1..*’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2212B-025C-FFD5-B102-A9C261138B8A}"/>
              </a:ext>
            </a:extLst>
          </p:cNvPr>
          <p:cNvSpPr txBox="1"/>
          <p:nvPr/>
        </p:nvSpPr>
        <p:spPr>
          <a:xfrm>
            <a:off x="3184797" y="192769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‘10’</a:t>
            </a:r>
          </a:p>
        </p:txBody>
      </p:sp>
    </p:spTree>
    <p:extLst>
      <p:ext uri="{BB962C8B-B14F-4D97-AF65-F5344CB8AC3E}">
        <p14:creationId xmlns:p14="http://schemas.microsoft.com/office/powerpoint/2010/main" val="332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16894"/>
              </p:ext>
            </p:extLst>
          </p:nvPr>
        </p:nvGraphicFramePr>
        <p:xfrm>
          <a:off x="191035" y="73660"/>
          <a:ext cx="3872966" cy="671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66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Boards</a:t>
                      </a:r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2264104"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boardA</a:t>
                      </a:r>
                      <a:r>
                        <a:rPr lang="en-US" sz="1100" dirty="0"/>
                        <a:t>: char[][]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boardB</a:t>
                      </a:r>
                      <a:r>
                        <a:rPr lang="en-US" sz="1100" dirty="0"/>
                        <a:t>: char[][]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numAircraftPlay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numBattleshipPlay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numDestroyerPlay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numSubmarinePlay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numPatrolBoatPlay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numAircraftComp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numBattleshipComp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numDestroyerComp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numSubmarineComp</a:t>
                      </a:r>
                      <a:r>
                        <a:rPr lang="en-US" sz="1100" dirty="0"/>
                        <a:t>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-</a:t>
                      </a:r>
                      <a:r>
                        <a:rPr lang="en-US" sz="1100" dirty="0" err="1"/>
                        <a:t>numPatrolBoatComp</a:t>
                      </a:r>
                      <a:r>
                        <a:rPr lang="en-US" sz="1100" dirty="0"/>
                        <a:t>: int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4062897">
                <a:tc>
                  <a:txBody>
                    <a:bodyPr/>
                    <a:lstStyle/>
                    <a:p>
                      <a:r>
                        <a:rPr lang="en-US" sz="1100" dirty="0"/>
                        <a:t>+Boards()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getNumAircraftPlay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getNumBattleshipPlay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getNumDestroyerPlay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getNumSubmarinePlay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getNumPatrolBoatPlay</a:t>
                      </a:r>
                      <a:r>
                        <a:rPr lang="en-US" sz="1100" dirty="0"/>
                        <a:t>(): int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getNumAircraftComp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getNumBattleshipComp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getNumDestroyerComp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getNumSubmarineComp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getNumPatrolBoatComp</a:t>
                      </a:r>
                      <a:r>
                        <a:rPr lang="en-US" sz="1100" dirty="0"/>
                        <a:t>(): int</a:t>
                      </a:r>
                    </a:p>
                    <a:p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initBoardA</a:t>
                      </a:r>
                      <a:r>
                        <a:rPr lang="en-US" sz="1100" dirty="0"/>
                        <a:t>(): void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initBoardB</a:t>
                      </a:r>
                      <a:r>
                        <a:rPr lang="en-US" sz="1100" dirty="0"/>
                        <a:t>(): void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getBoardA</a:t>
                      </a:r>
                      <a:r>
                        <a:rPr lang="en-US" sz="1100" dirty="0"/>
                        <a:t>(): char[][]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getBoardB</a:t>
                      </a:r>
                      <a:r>
                        <a:rPr lang="en-US" sz="1100" dirty="0"/>
                        <a:t>(): char[][]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isValidAttack</a:t>
                      </a:r>
                      <a:r>
                        <a:rPr lang="en-US" sz="1100" dirty="0"/>
                        <a:t>(Coordinate): </a:t>
                      </a:r>
                      <a:r>
                        <a:rPr lang="en-US" sz="1100" dirty="0" err="1"/>
                        <a:t>boolean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isValidLocation</a:t>
                      </a:r>
                      <a:r>
                        <a:rPr lang="en-US" sz="1100" dirty="0"/>
                        <a:t>(Coordinate, Ship): </a:t>
                      </a:r>
                      <a:r>
                        <a:rPr lang="en-US" sz="1100" dirty="0" err="1"/>
                        <a:t>boolean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placeShips</a:t>
                      </a:r>
                      <a:r>
                        <a:rPr lang="en-US" sz="1100" dirty="0"/>
                        <a:t>(Coordinate, Ship): </a:t>
                      </a:r>
                      <a:r>
                        <a:rPr lang="en-US" sz="1100" dirty="0" err="1"/>
                        <a:t>boolean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printBoardA</a:t>
                      </a:r>
                      <a:r>
                        <a:rPr lang="en-US" sz="1100" dirty="0"/>
                        <a:t>(): void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printBoardB</a:t>
                      </a:r>
                      <a:r>
                        <a:rPr lang="en-US" sz="1100" dirty="0"/>
                        <a:t>(): void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printResult</a:t>
                      </a:r>
                      <a:r>
                        <a:rPr lang="en-US" sz="1100" dirty="0"/>
                        <a:t>(char): void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resultHitMissComp</a:t>
                      </a:r>
                      <a:r>
                        <a:rPr lang="en-US" sz="1100" dirty="0"/>
                        <a:t>(Coordinate, Computer): char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+</a:t>
                      </a:r>
                      <a:r>
                        <a:rPr lang="en-US" sz="1100" dirty="0" err="1"/>
                        <a:t>resultHitMissPlay</a:t>
                      </a:r>
                      <a:r>
                        <a:rPr lang="en-US" sz="1100" dirty="0"/>
                        <a:t>(Coordinate, Player):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13703"/>
              </p:ext>
            </p:extLst>
          </p:nvPr>
        </p:nvGraphicFramePr>
        <p:xfrm>
          <a:off x="7166073" y="73660"/>
          <a:ext cx="4834891" cy="293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891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3841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531673">
                <a:tc>
                  <a:txBody>
                    <a:bodyPr/>
                    <a:lstStyle/>
                    <a:p>
                      <a:r>
                        <a:rPr lang="en-US" sz="1200" dirty="0"/>
                        <a:t>board: Boards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scanner: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2016853">
                <a:tc>
                  <a:txBody>
                    <a:bodyPr/>
                    <a:lstStyle/>
                    <a:p>
                      <a:r>
                        <a:rPr lang="en-US" sz="1200" dirty="0"/>
                        <a:t>+Player()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fireAndAttackComp</a:t>
                      </a:r>
                      <a:r>
                        <a:rPr lang="en-US" sz="1200" dirty="0"/>
                        <a:t>(Computer, Coordinate):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getBoardA</a:t>
                      </a:r>
                      <a:r>
                        <a:rPr lang="en-US" sz="1200" dirty="0"/>
                        <a:t>(): char[][]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getBoardB</a:t>
                      </a:r>
                      <a:r>
                        <a:rPr lang="en-US" sz="1200" dirty="0"/>
                        <a:t>(): char[][]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playerSetUp</a:t>
                      </a:r>
                      <a:r>
                        <a:rPr lang="en-US" sz="1200" dirty="0"/>
                        <a:t>():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playerGuessAttack</a:t>
                      </a:r>
                      <a:r>
                        <a:rPr lang="en-US" sz="1200" dirty="0"/>
                        <a:t>(): Coordinate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printBoard</a:t>
                      </a:r>
                      <a:r>
                        <a:rPr lang="en-US" sz="1200" dirty="0"/>
                        <a:t>():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verifyPlayerWin</a:t>
                      </a:r>
                      <a:r>
                        <a:rPr lang="en-US" sz="1200" dirty="0"/>
                        <a:t>(): </a:t>
                      </a:r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validateAttackInput</a:t>
                      </a:r>
                      <a:r>
                        <a:rPr lang="en-US" sz="1200" dirty="0"/>
                        <a:t>(String): </a:t>
                      </a:r>
                      <a:r>
                        <a:rPr lang="en-US" sz="1200" dirty="0" err="1"/>
                        <a:t>boolean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validateDirectionInput</a:t>
                      </a:r>
                      <a:r>
                        <a:rPr lang="en-US" sz="1200" dirty="0"/>
                        <a:t>(char): </a:t>
                      </a:r>
                      <a:r>
                        <a:rPr lang="en-US" sz="1200" dirty="0" err="1"/>
                        <a:t>boolean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72005"/>
              </p:ext>
            </p:extLst>
          </p:nvPr>
        </p:nvGraphicFramePr>
        <p:xfrm>
          <a:off x="7166073" y="3068410"/>
          <a:ext cx="4834893" cy="3715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34893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3715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1021880">
                <a:tc>
                  <a:txBody>
                    <a:bodyPr/>
                    <a:lstStyle/>
                    <a:p>
                      <a:r>
                        <a:rPr lang="en-US" sz="1200" dirty="0"/>
                        <a:t>board: Boards</a:t>
                      </a:r>
                    </a:p>
                    <a:p>
                      <a:r>
                        <a:rPr lang="en-US" sz="1200" dirty="0" err="1"/>
                        <a:t>coordsChosen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&lt;Coordinate&gt;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chooseNext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 err="1"/>
                        <a:t>ArrayList</a:t>
                      </a:r>
                      <a:r>
                        <a:rPr lang="en-US" sz="1200" dirty="0"/>
                        <a:t>&lt;Coordinate&gt;</a:t>
                      </a:r>
                    </a:p>
                    <a:p>
                      <a:r>
                        <a:rPr lang="en-US" sz="1200" dirty="0" err="1"/>
                        <a:t>initAttackHit</a:t>
                      </a:r>
                      <a:r>
                        <a:rPr lang="en-US" sz="1200" dirty="0"/>
                        <a:t>: Coordinate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compAttack</a:t>
                      </a:r>
                      <a:r>
                        <a:rPr lang="en-US" sz="1200" dirty="0"/>
                        <a:t>:  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2322456">
                <a:tc>
                  <a:txBody>
                    <a:bodyPr/>
                    <a:lstStyle/>
                    <a:p>
                      <a:r>
                        <a:rPr lang="en-US" sz="1200" dirty="0"/>
                        <a:t>+Computer()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compSetUp</a:t>
                      </a:r>
                      <a:r>
                        <a:rPr lang="en-US" sz="1200" dirty="0"/>
                        <a:t>():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attackPlayer</a:t>
                      </a:r>
                      <a:r>
                        <a:rPr lang="en-US" sz="1200" dirty="0"/>
                        <a:t>(Player, Coordinate): void</a:t>
                      </a:r>
                    </a:p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removeDuplicates</a:t>
                      </a:r>
                      <a:r>
                        <a:rPr lang="en-US" sz="1200" dirty="0"/>
                        <a:t>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getBoardA</a:t>
                      </a:r>
                      <a:r>
                        <a:rPr lang="en-US" sz="1200" dirty="0"/>
                        <a:t>(): char[][]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getBoardB</a:t>
                      </a:r>
                      <a:r>
                        <a:rPr lang="en-US" sz="1200" dirty="0"/>
                        <a:t>(): char[][]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getPredictedCoord</a:t>
                      </a:r>
                      <a:r>
                        <a:rPr lang="en-US" sz="1200" dirty="0"/>
                        <a:t>(Player): Coordinate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printResult</a:t>
                      </a:r>
                      <a:r>
                        <a:rPr lang="en-US" sz="1200" dirty="0"/>
                        <a:t>(char): void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randomDirection</a:t>
                      </a:r>
                      <a:r>
                        <a:rPr lang="en-US" sz="1200" dirty="0"/>
                        <a:t>(): char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randomCoordinate</a:t>
                      </a:r>
                      <a:r>
                        <a:rPr lang="en-US" sz="1200" dirty="0"/>
                        <a:t>(): Coordinate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verifyCompWin</a:t>
                      </a:r>
                      <a:r>
                        <a:rPr lang="en-US" sz="1200" dirty="0"/>
                        <a:t>(): </a:t>
                      </a:r>
                      <a:r>
                        <a:rPr lang="en-US" sz="1200" dirty="0" err="1"/>
                        <a:t>boolean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chooseAdjacentLocations</a:t>
                      </a:r>
                      <a:r>
                        <a:rPr lang="en-US" sz="1200" dirty="0"/>
                        <a:t>(Coordinate):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5419725" y="327730"/>
            <a:ext cx="1724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Aggregation 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Player and Computer are “owners“ of Boards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68E8BF-2D02-2A6D-EA33-0497AD757BEC}"/>
              </a:ext>
            </a:extLst>
          </p:cNvPr>
          <p:cNvCxnSpPr>
            <a:cxnSpLocks/>
          </p:cNvCxnSpPr>
          <p:nvPr/>
        </p:nvCxnSpPr>
        <p:spPr>
          <a:xfrm flipH="1">
            <a:off x="4617940" y="265667"/>
            <a:ext cx="2386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591-C589-B499-DA10-3D806731FD3C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446314" y="859399"/>
            <a:ext cx="2606949" cy="252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C4EF9BE5-F874-D158-F768-C686A280F8D7}"/>
              </a:ext>
            </a:extLst>
          </p:cNvPr>
          <p:cNvSpPr/>
          <p:nvPr/>
        </p:nvSpPr>
        <p:spPr>
          <a:xfrm rot="19103925">
            <a:off x="4152242" y="392433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9CF57D6-C92D-CCFA-B072-C8E59BAD6C0F}"/>
              </a:ext>
            </a:extLst>
          </p:cNvPr>
          <p:cNvSpPr/>
          <p:nvPr/>
        </p:nvSpPr>
        <p:spPr>
          <a:xfrm rot="5400000">
            <a:off x="4234082" y="-1509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EC199-7B28-6970-2F08-DEB17F9A7E3B}"/>
              </a:ext>
            </a:extLst>
          </p:cNvPr>
          <p:cNvSpPr txBox="1"/>
          <p:nvPr/>
        </p:nvSpPr>
        <p:spPr>
          <a:xfrm>
            <a:off x="4569596" y="3067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‘0..1’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4CA1-5A03-FBCC-33C8-B9E8F145BE45}"/>
              </a:ext>
            </a:extLst>
          </p:cNvPr>
          <p:cNvSpPr txBox="1"/>
          <p:nvPr/>
        </p:nvSpPr>
        <p:spPr>
          <a:xfrm>
            <a:off x="3987521" y="92376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‘0..1’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763C0-331B-3326-6A57-90E593B355D1}"/>
              </a:ext>
            </a:extLst>
          </p:cNvPr>
          <p:cNvSpPr txBox="1"/>
          <p:nvPr/>
        </p:nvSpPr>
        <p:spPr>
          <a:xfrm>
            <a:off x="6620131" y="30674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8EA04-E3FB-ABC8-BE33-BFD9CD6E2060}"/>
              </a:ext>
            </a:extLst>
          </p:cNvPr>
          <p:cNvSpPr txBox="1"/>
          <p:nvPr/>
        </p:nvSpPr>
        <p:spPr>
          <a:xfrm>
            <a:off x="6620131" y="340774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‘1’</a:t>
            </a:r>
          </a:p>
        </p:txBody>
      </p:sp>
    </p:spTree>
    <p:extLst>
      <p:ext uri="{BB962C8B-B14F-4D97-AF65-F5344CB8AC3E}">
        <p14:creationId xmlns:p14="http://schemas.microsoft.com/office/powerpoint/2010/main" val="2220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508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S.</dc:creator>
  <cp:lastModifiedBy>Neil Sands</cp:lastModifiedBy>
  <cp:revision>8</cp:revision>
  <dcterms:created xsi:type="dcterms:W3CDTF">2024-07-31T00:27:17Z</dcterms:created>
  <dcterms:modified xsi:type="dcterms:W3CDTF">2024-08-13T00:16:16Z</dcterms:modified>
</cp:coreProperties>
</file>