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9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9174-BCD2-92CA-C420-C231BB899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4D610-A810-3A3D-53A9-2C2FA8575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5C731-426C-9CA9-1B0E-5A238E6B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42F6-F35F-3959-C21A-61A89AC8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D60E-9B0E-DC6A-BF73-152AA4FE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5272-9AD6-53F9-9ABF-BD51672C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33B5C-66B1-4A02-CC1E-EC15D0BED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F70A-5158-3613-B688-43483058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921A-E550-BF33-DF59-16D683F0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D116-786C-9DAD-6882-4E43FCD1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E7D73-35FB-7546-40E4-E51B5CB02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802AF-D2BA-811F-A389-B8707C15A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E2258-CC81-8D53-3736-B1991829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45E39-21B1-D407-FA7A-14396725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2B06-4F4D-577C-4679-65FC7F14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8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0D4A-D1BC-CAFE-055D-FBBB6E2F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1D80-7E7E-7465-0BAE-54F93691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D4BD3-8047-9FBE-D7F2-8F6F923D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3CC4D-E036-A602-471F-5CED7D57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09F2-35FC-EA4C-5C48-EC1C581B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0650-A575-C5ED-0FBC-AF094870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3CB9-2645-60E9-7B98-CFF2C04F0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10D4-3DCF-CDD2-21C8-540C7C94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3748B-045C-10AD-166A-BF95125A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D9D5-1B81-ED3F-4685-3B788A64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4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1951-AAED-8004-0EAE-CE39BD03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42B6-F960-D78D-BB78-95BAF1C90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EF7B0-77FE-AA88-1931-6ECB2C32A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1CD61-1819-14E7-28F0-C6D4466C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14FB8-A2E4-A2D0-9CCB-AB38CC3C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201D-EB52-DD34-6917-76FC7A56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1E84-3237-2DB4-5732-383E2DAD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E95AE-6984-ECA1-69A7-1FCE3D73B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1D7B4-D2FA-588B-CD9A-6277D3AA9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7F10C-2BC3-4517-1294-7408AA3E1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EFB83-27EA-FCC1-1328-14371EDBF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B00C1-77C0-A91F-95E5-8B71FD96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AB39A-2A3A-AF28-C8E6-E306E778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E5064-2A1A-BB0A-C68C-5A940506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8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86BF-F02A-06D0-A9FC-B7811031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8467E-FADA-67D7-92AA-11308D5C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846A6-81C8-8C4D-6812-FC707C24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F977B-B330-E435-5E5D-56F355A9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022DD-5018-5803-4339-1BD1A25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D4695-030E-3622-DA9B-DAA715E3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DE0E9-44FB-3D7D-D0CE-30E0ABE5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1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526F-CBA5-735C-BB48-BF202FB8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C777-5B1D-3DB7-4AC8-6EF9580EB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49E62-A740-5078-CC06-401534C38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DABC-E0D6-AFF6-A77C-D49FBE28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0C6B2-6A17-C8B8-6592-7832B571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80C1F-0FDD-EE1F-5F1B-FD8C2E21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0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F7C7-BE03-7E43-F16D-E2EE5CE3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BC056-A572-F1D4-7348-CBCE267F4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5509B-16C0-F851-7CCF-EADAC300D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8F8F3-A1C2-EF7E-F38A-A2038989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79B95-C954-4CBB-9FE0-47926C448782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1DD81-9FAE-472C-BA75-AF6F5ED3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5F062-01D6-7F0E-252F-7F847141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3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6247A-9FD2-7CA0-788F-F9C22EB7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C3528-7C94-F139-E017-0CDACB962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E3AD3-59FB-C3D3-98B3-1E9EE2AD2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79B95-C954-4CBB-9FE0-47926C448782}" type="datetimeFigureOut">
              <a:rPr lang="en-US" smtClean="0"/>
              <a:t>30-Jul-24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0B10-5C51-5854-B2B9-BC8666863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1977-86F0-357B-7CEA-B1E69B85E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C5652-00E6-4698-89B9-76319DE2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4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2B63D-3340-265C-5812-26CF5C55B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30342"/>
              </p:ext>
            </p:extLst>
          </p:nvPr>
        </p:nvGraphicFramePr>
        <p:xfrm>
          <a:off x="345644" y="246384"/>
          <a:ext cx="29075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598">
                  <a:extLst>
                    <a:ext uri="{9D8B030D-6E8A-4147-A177-3AD203B41FA5}">
                      <a16:colId xmlns:a16="http://schemas.microsoft.com/office/drawing/2014/main" val="113985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Battleship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88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1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+main(</a:t>
                      </a:r>
                      <a:r>
                        <a:rPr lang="en-US" dirty="0" err="1"/>
                        <a:t>args</a:t>
                      </a:r>
                      <a:r>
                        <a:rPr lang="en-US" dirty="0"/>
                        <a:t>: String[]):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29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5C6FEF-C1BB-6230-6B6E-C4544215E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148022"/>
              </p:ext>
            </p:extLst>
          </p:nvPr>
        </p:nvGraphicFramePr>
        <p:xfrm>
          <a:off x="345644" y="2807700"/>
          <a:ext cx="290759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598">
                  <a:extLst>
                    <a:ext uri="{9D8B030D-6E8A-4147-A177-3AD203B41FA5}">
                      <a16:colId xmlns:a16="http://schemas.microsoft.com/office/drawing/2014/main" val="3169994630"/>
                    </a:ext>
                  </a:extLst>
                </a:gridCol>
              </a:tblGrid>
              <a:tr h="5774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Ship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63469"/>
                  </a:ext>
                </a:extLst>
              </a:tr>
              <a:tr h="1319998">
                <a:tc>
                  <a:txBody>
                    <a:bodyPr/>
                    <a:lstStyle/>
                    <a:p>
                      <a:r>
                        <a:rPr lang="en-US" dirty="0"/>
                        <a:t>-size: int</a:t>
                      </a:r>
                      <a:br>
                        <a:rPr lang="en-US" dirty="0"/>
                      </a:br>
                      <a:r>
                        <a:rPr lang="en-US" dirty="0"/>
                        <a:t>-letter: char</a:t>
                      </a:r>
                      <a:br>
                        <a:rPr lang="en-US" dirty="0"/>
                      </a:br>
                      <a:r>
                        <a:rPr lang="en-US" dirty="0"/>
                        <a:t>-direction: char</a:t>
                      </a:r>
                      <a:br>
                        <a:rPr lang="en-US" dirty="0"/>
                      </a:br>
                      <a:r>
                        <a:rPr lang="en-US" dirty="0"/>
                        <a:t>-coord: Coordinate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26005"/>
                  </a:ext>
                </a:extLst>
              </a:tr>
              <a:tr h="1567498">
                <a:tc>
                  <a:txBody>
                    <a:bodyPr/>
                    <a:lstStyle/>
                    <a:p>
                      <a:r>
                        <a:rPr lang="en-US" dirty="0"/>
                        <a:t>+Ship(char, char, Coordinate)</a:t>
                      </a:r>
                      <a:br>
                        <a:rPr lang="en-US" dirty="0"/>
                      </a:br>
                      <a:r>
                        <a:rPr lang="en-US" dirty="0"/>
                        <a:t>+</a:t>
                      </a:r>
                      <a:r>
                        <a:rPr lang="en-US" dirty="0" err="1"/>
                        <a:t>getSize</a:t>
                      </a:r>
                      <a:r>
                        <a:rPr lang="en-US" dirty="0"/>
                        <a:t>(): int</a:t>
                      </a:r>
                      <a:br>
                        <a:rPr lang="en-US" dirty="0"/>
                      </a:br>
                      <a:r>
                        <a:rPr lang="en-US" dirty="0"/>
                        <a:t>+</a:t>
                      </a:r>
                      <a:r>
                        <a:rPr lang="en-US" dirty="0" err="1"/>
                        <a:t>getLetter</a:t>
                      </a:r>
                      <a:r>
                        <a:rPr lang="en-US" dirty="0"/>
                        <a:t>(): char</a:t>
                      </a:r>
                      <a:br>
                        <a:rPr lang="en-US" dirty="0"/>
                      </a:br>
                      <a:r>
                        <a:rPr lang="en-US" dirty="0"/>
                        <a:t>+</a:t>
                      </a:r>
                      <a:r>
                        <a:rPr lang="en-US" dirty="0" err="1"/>
                        <a:t>getDirection</a:t>
                      </a:r>
                      <a:r>
                        <a:rPr lang="en-US" dirty="0"/>
                        <a:t>(): char</a:t>
                      </a:r>
                      <a:br>
                        <a:rPr lang="en-US" dirty="0"/>
                      </a:br>
                      <a:r>
                        <a:rPr lang="en-US" dirty="0"/>
                        <a:t>+</a:t>
                      </a:r>
                      <a:r>
                        <a:rPr lang="en-US" dirty="0" err="1"/>
                        <a:t>getCoordinate</a:t>
                      </a:r>
                      <a:r>
                        <a:rPr lang="en-US" dirty="0"/>
                        <a:t>(): Coordinate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873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FD0FAB-5AF1-B683-2661-DCB32E5F3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65598"/>
              </p:ext>
            </p:extLst>
          </p:nvPr>
        </p:nvGraphicFramePr>
        <p:xfrm>
          <a:off x="4573264" y="2807701"/>
          <a:ext cx="2697761" cy="25285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97761">
                  <a:extLst>
                    <a:ext uri="{9D8B030D-6E8A-4147-A177-3AD203B41FA5}">
                      <a16:colId xmlns:a16="http://schemas.microsoft.com/office/drawing/2014/main" val="3026512876"/>
                    </a:ext>
                  </a:extLst>
                </a:gridCol>
              </a:tblGrid>
              <a:tr h="42539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Coordinate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3284"/>
                  </a:ext>
                </a:extLst>
              </a:tr>
              <a:tr h="425398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xCor</a:t>
                      </a:r>
                      <a:r>
                        <a:rPr lang="en-US" dirty="0"/>
                        <a:t>: int</a:t>
                      </a:r>
                      <a:br>
                        <a:rPr lang="en-US" dirty="0"/>
                      </a:br>
                      <a:r>
                        <a:rPr lang="en-US" dirty="0"/>
                        <a:t>-</a:t>
                      </a:r>
                      <a:r>
                        <a:rPr lang="en-US" dirty="0" err="1"/>
                        <a:t>yCor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50870"/>
                  </a:ext>
                </a:extLst>
              </a:tr>
              <a:tr h="425398">
                <a:tc>
                  <a:txBody>
                    <a:bodyPr/>
                    <a:lstStyle/>
                    <a:p>
                      <a:r>
                        <a:rPr lang="en-US" dirty="0"/>
                        <a:t>+Coordinate()</a:t>
                      </a:r>
                    </a:p>
                    <a:p>
                      <a:r>
                        <a:rPr lang="en-US" dirty="0"/>
                        <a:t>+Coordinate(int, int)</a:t>
                      </a:r>
                    </a:p>
                    <a:p>
                      <a:r>
                        <a:rPr lang="en-US" dirty="0"/>
                        <a:t>+</a:t>
                      </a:r>
                      <a:r>
                        <a:rPr lang="en-US" dirty="0" err="1"/>
                        <a:t>getX</a:t>
                      </a:r>
                      <a:r>
                        <a:rPr lang="en-US" dirty="0"/>
                        <a:t>(): int</a:t>
                      </a:r>
                      <a:br>
                        <a:rPr lang="en-US" dirty="0"/>
                      </a:br>
                      <a:r>
                        <a:rPr lang="en-US" dirty="0"/>
                        <a:t>+</a:t>
                      </a:r>
                      <a:r>
                        <a:rPr lang="en-US" dirty="0" err="1"/>
                        <a:t>getY</a:t>
                      </a:r>
                      <a:r>
                        <a:rPr lang="en-US" dirty="0"/>
                        <a:t>(): int</a:t>
                      </a:r>
                      <a:br>
                        <a:rPr lang="en-US" dirty="0"/>
                      </a:br>
                      <a:r>
                        <a:rPr lang="en-US" dirty="0"/>
                        <a:t>+</a:t>
                      </a:r>
                      <a:r>
                        <a:rPr lang="en-US" dirty="0" err="1"/>
                        <a:t>toString</a:t>
                      </a:r>
                      <a:r>
                        <a:rPr lang="en-US" dirty="0"/>
                        <a:t>():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7648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034EFC-A3C8-C62A-E580-20C06C062DEA}"/>
              </a:ext>
            </a:extLst>
          </p:cNvPr>
          <p:cNvCxnSpPr/>
          <p:nvPr/>
        </p:nvCxnSpPr>
        <p:spPr>
          <a:xfrm flipH="1">
            <a:off x="3253242" y="3003826"/>
            <a:ext cx="127458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2A5254C-8D9B-50A8-5C24-C5A2B86D56A1}"/>
              </a:ext>
            </a:extLst>
          </p:cNvPr>
          <p:cNvSpPr/>
          <p:nvPr/>
        </p:nvSpPr>
        <p:spPr>
          <a:xfrm rot="5400000">
            <a:off x="3512657" y="2839555"/>
            <a:ext cx="229697" cy="328541"/>
          </a:xfrm>
          <a:prstGeom prst="triangle">
            <a:avLst/>
          </a:prstGeom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F916D-1026-EED8-7691-95D7FC232488}"/>
              </a:ext>
            </a:extLst>
          </p:cNvPr>
          <p:cNvSpPr txBox="1"/>
          <p:nvPr/>
        </p:nvSpPr>
        <p:spPr>
          <a:xfrm>
            <a:off x="3358870" y="2411895"/>
            <a:ext cx="11087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Composition Relationship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The Ship is “composed” of a Coordinate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2B63D-3340-265C-5812-26CF5C55B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9854"/>
              </p:ext>
            </p:extLst>
          </p:nvPr>
        </p:nvGraphicFramePr>
        <p:xfrm>
          <a:off x="191035" y="73660"/>
          <a:ext cx="3872966" cy="6630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966">
                  <a:extLst>
                    <a:ext uri="{9D8B030D-6E8A-4147-A177-3AD203B41FA5}">
                      <a16:colId xmlns:a16="http://schemas.microsoft.com/office/drawing/2014/main" val="1139854049"/>
                    </a:ext>
                  </a:extLst>
                </a:gridCol>
              </a:tblGrid>
              <a:tr h="4050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Boards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888309"/>
                  </a:ext>
                </a:extLst>
              </a:tr>
              <a:tr h="3096138"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boardA</a:t>
                      </a:r>
                      <a:r>
                        <a:rPr lang="en-US" sz="1400" dirty="0"/>
                        <a:t>: char[][]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boardB</a:t>
                      </a:r>
                      <a:r>
                        <a:rPr lang="en-US" sz="1400" dirty="0"/>
                        <a:t>: char[][]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numAircraftPlay</a:t>
                      </a:r>
                      <a:r>
                        <a:rPr lang="en-US" sz="1400" dirty="0"/>
                        <a:t>: int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numBattleshipPlay</a:t>
                      </a:r>
                      <a:r>
                        <a:rPr lang="en-US" sz="1400" dirty="0"/>
                        <a:t>: int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numDestroyerPlay</a:t>
                      </a:r>
                      <a:r>
                        <a:rPr lang="en-US" sz="1400" dirty="0"/>
                        <a:t>: int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numSubmarinePlay</a:t>
                      </a:r>
                      <a:r>
                        <a:rPr lang="en-US" sz="1400" dirty="0"/>
                        <a:t>: int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numPatrolBoatPlay</a:t>
                      </a:r>
                      <a:r>
                        <a:rPr lang="en-US" sz="1400" dirty="0"/>
                        <a:t>: int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numAircraftComp</a:t>
                      </a:r>
                      <a:r>
                        <a:rPr lang="en-US" sz="1400" dirty="0"/>
                        <a:t>: int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numBattleshipComp</a:t>
                      </a:r>
                      <a:r>
                        <a:rPr lang="en-US" sz="1400" dirty="0"/>
                        <a:t>: int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numDestroyerComp</a:t>
                      </a:r>
                      <a:r>
                        <a:rPr lang="en-US" sz="1400" dirty="0"/>
                        <a:t>: int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numSubmarineComp</a:t>
                      </a:r>
                      <a:r>
                        <a:rPr lang="en-US" sz="1400" dirty="0"/>
                        <a:t>: int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</a:t>
                      </a:r>
                      <a:r>
                        <a:rPr lang="en-US" sz="1400" dirty="0" err="1"/>
                        <a:t>numPatrolBoatComp</a:t>
                      </a:r>
                      <a:r>
                        <a:rPr lang="en-US" sz="1400" dirty="0"/>
                        <a:t>: int</a:t>
                      </a:r>
                      <a:br>
                        <a:rPr lang="en-US" sz="1200" dirty="0"/>
                      </a:b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116944"/>
                  </a:ext>
                </a:extLst>
              </a:tr>
              <a:tr h="3129430">
                <a:tc>
                  <a:txBody>
                    <a:bodyPr/>
                    <a:lstStyle/>
                    <a:p>
                      <a:r>
                        <a:rPr lang="en-US" sz="1400" dirty="0"/>
                        <a:t>+Boards()</a:t>
                      </a:r>
                    </a:p>
                    <a:p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initBoardA</a:t>
                      </a:r>
                      <a:r>
                        <a:rPr lang="en-US" sz="1400" dirty="0"/>
                        <a:t>():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initBoardB</a:t>
                      </a:r>
                      <a:r>
                        <a:rPr lang="en-US" sz="1400" dirty="0"/>
                        <a:t>():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getBoardA</a:t>
                      </a:r>
                      <a:r>
                        <a:rPr lang="en-US" sz="1400" dirty="0"/>
                        <a:t>():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getBoardB</a:t>
                      </a:r>
                      <a:r>
                        <a:rPr lang="en-US" sz="1400" dirty="0"/>
                        <a:t>():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isValidAttack</a:t>
                      </a:r>
                      <a:r>
                        <a:rPr lang="en-US" sz="1400" dirty="0"/>
                        <a:t>(Coordinate): </a:t>
                      </a:r>
                      <a:r>
                        <a:rPr lang="en-US" sz="1400" dirty="0" err="1"/>
                        <a:t>boolean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isValidLocation</a:t>
                      </a:r>
                      <a:r>
                        <a:rPr lang="en-US" sz="1400" dirty="0"/>
                        <a:t>(Coordinate, Ship): </a:t>
                      </a:r>
                      <a:r>
                        <a:rPr lang="en-US" sz="1400" dirty="0" err="1"/>
                        <a:t>boolean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placeShips</a:t>
                      </a:r>
                      <a:r>
                        <a:rPr lang="en-US" sz="1400" dirty="0"/>
                        <a:t>(Coordinate, Ship): </a:t>
                      </a:r>
                      <a:r>
                        <a:rPr lang="en-US" sz="1400" dirty="0" err="1"/>
                        <a:t>boolean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printBoardA</a:t>
                      </a:r>
                      <a:r>
                        <a:rPr lang="en-US" sz="1400" dirty="0"/>
                        <a:t>():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printBoardB</a:t>
                      </a:r>
                      <a:r>
                        <a:rPr lang="en-US" sz="1400" dirty="0"/>
                        <a:t>():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printResult</a:t>
                      </a:r>
                      <a:r>
                        <a:rPr lang="en-US" sz="1400" dirty="0"/>
                        <a:t>(char):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resultHitMissComp</a:t>
                      </a:r>
                      <a:r>
                        <a:rPr lang="en-US" sz="1400" dirty="0"/>
                        <a:t>(Coordinate, Computer): char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resultHitMissPlay</a:t>
                      </a:r>
                      <a:r>
                        <a:rPr lang="en-US" sz="1400" dirty="0"/>
                        <a:t>(Coordinate, Player): 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529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5C6FEF-C1BB-6230-6B6E-C4544215E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230390"/>
              </p:ext>
            </p:extLst>
          </p:nvPr>
        </p:nvGraphicFramePr>
        <p:xfrm>
          <a:off x="7224714" y="73660"/>
          <a:ext cx="4591807" cy="2865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1807">
                  <a:extLst>
                    <a:ext uri="{9D8B030D-6E8A-4147-A177-3AD203B41FA5}">
                      <a16:colId xmlns:a16="http://schemas.microsoft.com/office/drawing/2014/main" val="3169994630"/>
                    </a:ext>
                  </a:extLst>
                </a:gridCol>
              </a:tblGrid>
              <a:tr h="1483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63469"/>
                  </a:ext>
                </a:extLst>
              </a:tr>
              <a:tr h="701473">
                <a:tc>
                  <a:txBody>
                    <a:bodyPr/>
                    <a:lstStyle/>
                    <a:p>
                      <a:r>
                        <a:rPr lang="en-US" sz="1400" dirty="0"/>
                        <a:t>boards: Boards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scanner: Scanner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26005"/>
                  </a:ext>
                </a:extLst>
              </a:tr>
              <a:tr h="1606481">
                <a:tc>
                  <a:txBody>
                    <a:bodyPr/>
                    <a:lstStyle/>
                    <a:p>
                      <a:r>
                        <a:rPr lang="en-US" sz="1400" dirty="0"/>
                        <a:t>+Player()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fireAndAttackComp</a:t>
                      </a:r>
                      <a:r>
                        <a:rPr lang="en-US" sz="1400" dirty="0"/>
                        <a:t>(Computer, Coordinate):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getBoardA</a:t>
                      </a:r>
                      <a:r>
                        <a:rPr lang="en-US" sz="1400" dirty="0"/>
                        <a:t>(): char[][]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getBoardB</a:t>
                      </a:r>
                      <a:r>
                        <a:rPr lang="en-US" sz="1400" dirty="0"/>
                        <a:t>(): char[][]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playerSetUp</a:t>
                      </a:r>
                      <a:r>
                        <a:rPr lang="en-US" sz="1400" dirty="0"/>
                        <a:t>():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playerGuessAttack</a:t>
                      </a:r>
                      <a:r>
                        <a:rPr lang="en-US" sz="1400" dirty="0"/>
                        <a:t>(): Coordinate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printBoard</a:t>
                      </a:r>
                      <a:r>
                        <a:rPr lang="en-US" sz="1400" dirty="0"/>
                        <a:t>(char[][]):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verifyPlayerWin</a:t>
                      </a:r>
                      <a:r>
                        <a:rPr lang="en-US" sz="1400" dirty="0"/>
                        <a:t>(Computer): </a:t>
                      </a:r>
                      <a:r>
                        <a:rPr lang="en-US" sz="1400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873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FD0FAB-5AF1-B683-2661-DCB32E5F3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23586"/>
              </p:ext>
            </p:extLst>
          </p:nvPr>
        </p:nvGraphicFramePr>
        <p:xfrm>
          <a:off x="7224714" y="3108960"/>
          <a:ext cx="4776252" cy="35953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76252">
                  <a:extLst>
                    <a:ext uri="{9D8B030D-6E8A-4147-A177-3AD203B41FA5}">
                      <a16:colId xmlns:a16="http://schemas.microsoft.com/office/drawing/2014/main" val="3026512876"/>
                    </a:ext>
                  </a:extLst>
                </a:gridCol>
              </a:tblGrid>
              <a:tr h="42539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3284"/>
                  </a:ext>
                </a:extLst>
              </a:tr>
              <a:tr h="425398">
                <a:tc>
                  <a:txBody>
                    <a:bodyPr/>
                    <a:lstStyle/>
                    <a:p>
                      <a:r>
                        <a:rPr lang="en-US" sz="1400" dirty="0"/>
                        <a:t>boards: Boards</a:t>
                      </a:r>
                    </a:p>
                    <a:p>
                      <a:r>
                        <a:rPr lang="en-US" sz="1400" dirty="0"/>
                        <a:t>Coords: </a:t>
                      </a:r>
                      <a:r>
                        <a:rPr lang="en-US" sz="1400" dirty="0" err="1"/>
                        <a:t>ArrayList</a:t>
                      </a:r>
                      <a:r>
                        <a:rPr lang="en-US" sz="1400" dirty="0"/>
                        <a:t>&lt;Coordinate&gt;</a:t>
                      </a:r>
                      <a:br>
                        <a:rPr lang="en-US" sz="1400" dirty="0"/>
                      </a:br>
                      <a:r>
                        <a:rPr lang="en-US" sz="1400" dirty="0" err="1"/>
                        <a:t>chooseFrom</a:t>
                      </a:r>
                      <a:r>
                        <a:rPr lang="en-US" sz="1400" dirty="0"/>
                        <a:t>: </a:t>
                      </a:r>
                      <a:r>
                        <a:rPr lang="en-US" sz="1400" dirty="0" err="1"/>
                        <a:t>ArrayList</a:t>
                      </a:r>
                      <a:r>
                        <a:rPr lang="en-US" sz="1400" dirty="0"/>
                        <a:t>&lt;Coordinate&gt;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50870"/>
                  </a:ext>
                </a:extLst>
              </a:tr>
              <a:tr h="425398">
                <a:tc>
                  <a:txBody>
                    <a:bodyPr/>
                    <a:lstStyle/>
                    <a:p>
                      <a:r>
                        <a:rPr lang="en-US" sz="1400" dirty="0"/>
                        <a:t>+Computer()</a:t>
                      </a:r>
                    </a:p>
                    <a:p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compSetUp</a:t>
                      </a:r>
                      <a:r>
                        <a:rPr lang="en-US" sz="1400" dirty="0"/>
                        <a:t>():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attackPlayer</a:t>
                      </a:r>
                      <a:r>
                        <a:rPr lang="en-US" sz="1400" dirty="0"/>
                        <a:t>(Player, Coordinate):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getBoardA</a:t>
                      </a:r>
                      <a:r>
                        <a:rPr lang="en-US" sz="1400" dirty="0"/>
                        <a:t>(): char[][]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getBoardB</a:t>
                      </a:r>
                      <a:r>
                        <a:rPr lang="en-US" sz="1400" dirty="0"/>
                        <a:t>(): char[][]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getPredictedCoord</a:t>
                      </a:r>
                      <a:r>
                        <a:rPr lang="en-US" sz="1400" dirty="0"/>
                        <a:t>(Player): Coordinate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printResult</a:t>
                      </a:r>
                      <a:r>
                        <a:rPr lang="en-US" sz="1400" dirty="0"/>
                        <a:t>(char): void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randomDirection</a:t>
                      </a:r>
                      <a:r>
                        <a:rPr lang="en-US" sz="1400" dirty="0"/>
                        <a:t>(): char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randomCoordinate</a:t>
                      </a:r>
                      <a:r>
                        <a:rPr lang="en-US" sz="1400" dirty="0"/>
                        <a:t>(): Coordinate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verifyCompW</a:t>
                      </a:r>
                      <a:r>
                        <a:rPr lang="en-US" sz="1400" dirty="0"/>
                        <a:t>(Player): </a:t>
                      </a:r>
                      <a:r>
                        <a:rPr lang="en-US" sz="1400" dirty="0" err="1"/>
                        <a:t>boolean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</a:t>
                      </a:r>
                      <a:r>
                        <a:rPr lang="en-US" sz="1400" dirty="0" err="1"/>
                        <a:t>chooseAdjacentLocations</a:t>
                      </a:r>
                      <a:r>
                        <a:rPr lang="en-US" sz="1400" dirty="0"/>
                        <a:t>(Coordinate): </a:t>
                      </a:r>
                      <a:r>
                        <a:rPr lang="en-US" sz="1400" dirty="0" err="1"/>
                        <a:t>ArrayList</a:t>
                      </a:r>
                      <a:r>
                        <a:rPr lang="en-US" sz="1400" dirty="0"/>
                        <a:t>&lt;Coordinate&gt;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27648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B3F916D-1026-EED8-7691-95D7FC232488}"/>
              </a:ext>
            </a:extLst>
          </p:cNvPr>
          <p:cNvSpPr txBox="1"/>
          <p:nvPr/>
        </p:nvSpPr>
        <p:spPr>
          <a:xfrm>
            <a:off x="5419725" y="327730"/>
            <a:ext cx="1724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Aggregation  Relationship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The Player and Computer are “owners“ of Boards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68E8BF-2D02-2A6D-EA33-0497AD757BEC}"/>
              </a:ext>
            </a:extLst>
          </p:cNvPr>
          <p:cNvCxnSpPr>
            <a:cxnSpLocks/>
          </p:cNvCxnSpPr>
          <p:nvPr/>
        </p:nvCxnSpPr>
        <p:spPr>
          <a:xfrm flipH="1">
            <a:off x="4617940" y="265667"/>
            <a:ext cx="23860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591-C589-B499-DA10-3D806731FD3C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4446314" y="859399"/>
            <a:ext cx="2606949" cy="2529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C4EF9BE5-F874-D158-F768-C686A280F8D7}"/>
              </a:ext>
            </a:extLst>
          </p:cNvPr>
          <p:cNvSpPr/>
          <p:nvPr/>
        </p:nvSpPr>
        <p:spPr>
          <a:xfrm rot="19103925">
            <a:off x="4152242" y="392433"/>
            <a:ext cx="233363" cy="534353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39CF57D6-C92D-CCFA-B072-C8E59BAD6C0F}"/>
              </a:ext>
            </a:extLst>
          </p:cNvPr>
          <p:cNvSpPr/>
          <p:nvPr/>
        </p:nvSpPr>
        <p:spPr>
          <a:xfrm rot="5400000">
            <a:off x="4234082" y="-1509"/>
            <a:ext cx="233363" cy="534353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Neil S.</dc:creator>
  <cp:lastModifiedBy>Neil Sands</cp:lastModifiedBy>
  <cp:revision>1</cp:revision>
  <dcterms:created xsi:type="dcterms:W3CDTF">2024-07-31T00:27:17Z</dcterms:created>
  <dcterms:modified xsi:type="dcterms:W3CDTF">2024-07-31T01:23:48Z</dcterms:modified>
</cp:coreProperties>
</file>