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174-BCD2-92CA-C420-C231BB89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D610-A810-3A3D-53A9-2C2FA857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C731-426C-9CA9-1B0E-5A238E6B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42F6-F35F-3959-C21A-61A89AC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60E-9B0E-DC6A-BF73-152AA4F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5272-9AD6-53F9-9ABF-BD51672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3B5C-66B1-4A02-CC1E-EC15D0BE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F70A-5158-3613-B688-4348305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921A-E550-BF33-DF59-16D683F0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D116-786C-9DAD-6882-4E43FCD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E7D73-35FB-7546-40E4-E51B5CB0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02AF-D2BA-811F-A389-B8707C15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2258-CC81-8D53-3736-B1991829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5E39-21B1-D407-FA7A-14396725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2B06-4F4D-577C-4679-65FC7F1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D4A-D1BC-CAFE-055D-FBBB6E2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1D80-7E7E-7465-0BAE-54F93691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4BD3-8047-9FBE-D7F2-8F6F923D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CC4D-E036-A602-471F-5CED7D5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09F2-35FC-EA4C-5C48-EC1C581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0650-A575-C5ED-0FBC-AF09487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3CB9-2645-60E9-7B98-CFF2C04F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10D4-3DCF-CDD2-21C8-540C7C9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748B-045C-10AD-166A-BF95125A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D9D5-1B81-ED3F-4685-3B788A6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951-AAED-8004-0EAE-CE39BD03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42B6-F960-D78D-BB78-95BAF1C90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F7B0-77FE-AA88-1931-6ECB2C32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CD61-1819-14E7-28F0-C6D4466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4FB8-A2E4-A2D0-9CCB-AB38CC3C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201D-EB52-DD34-6917-76FC7A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1E84-3237-2DB4-5732-383E2D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95AE-6984-ECA1-69A7-1FCE3D73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D7B4-D2FA-588B-CD9A-6277D3AA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F10C-2BC3-4517-1294-7408AA3E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FB83-27EA-FCC1-1328-14371EDB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00C1-77C0-A91F-95E5-8B71FD9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AB39A-2A3A-AF28-C8E6-E306E77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5064-2A1A-BB0A-C68C-5A94050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86BF-F02A-06D0-A9FC-B7811031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8467E-FADA-67D7-92AA-11308D5C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46A6-81C8-8C4D-6812-FC707C2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977B-B330-E435-5E5D-56F355A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022DD-5018-5803-4339-1BD1A25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D4695-030E-3622-DA9B-DAA715E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E0E9-44FB-3D7D-D0CE-30E0ABE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26F-CBA5-735C-BB48-BF202FB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777-5B1D-3DB7-4AC8-6EF9580E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9E62-A740-5078-CC06-401534C3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ABC-E0D6-AFF6-A77C-D49FBE28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C6B2-6A17-C8B8-6592-7832B57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0C1F-0FDD-EE1F-5F1B-FD8C2E2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F7C7-BE03-7E43-F16D-E2EE5CE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BC056-A572-F1D4-7348-CBCE267F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509B-16C0-F851-7CCF-EADAC300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F8F3-A1C2-EF7E-F38A-A2038989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DD81-9FAE-472C-BA75-AF6F5ED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F062-01D6-7F0E-252F-7F84714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6247A-9FD2-7CA0-788F-F9C22EB7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3528-7C94-F139-E017-0CDACB96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3AD3-59FB-C3D3-98B3-1E9EE2AD2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79B95-C954-4CBB-9FE0-47926C448782}" type="datetimeFigureOut">
              <a:rPr lang="en-US" smtClean="0"/>
              <a:t>01-Aug-24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0B10-5C51-5854-B2B9-BC866686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1977-86F0-357B-7CEA-B1E69B85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0342"/>
              </p:ext>
            </p:extLst>
          </p:nvPr>
        </p:nvGraphicFramePr>
        <p:xfrm>
          <a:off x="345644" y="246384"/>
          <a:ext cx="2907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8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Battleship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+main(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: String[]):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48022"/>
              </p:ext>
            </p:extLst>
          </p:nvPr>
        </p:nvGraphicFramePr>
        <p:xfrm>
          <a:off x="345644" y="2807700"/>
          <a:ext cx="290759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8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577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Ship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1319998">
                <a:tc>
                  <a:txBody>
                    <a:bodyPr/>
                    <a:lstStyle/>
                    <a:p>
                      <a:r>
                        <a:rPr lang="en-US" dirty="0"/>
                        <a:t>-size: int</a:t>
                      </a:r>
                      <a:br>
                        <a:rPr lang="en-US" dirty="0"/>
                      </a:br>
                      <a:r>
                        <a:rPr lang="en-US" dirty="0"/>
                        <a:t>-letter: char</a:t>
                      </a:r>
                      <a:br>
                        <a:rPr lang="en-US" dirty="0"/>
                      </a:br>
                      <a:r>
                        <a:rPr lang="en-US" dirty="0"/>
                        <a:t>-direction: char</a:t>
                      </a:r>
                      <a:br>
                        <a:rPr lang="en-US" dirty="0"/>
                      </a:br>
                      <a:r>
                        <a:rPr lang="en-US" dirty="0"/>
                        <a:t>-coord: Coordinate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1567498">
                <a:tc>
                  <a:txBody>
                    <a:bodyPr/>
                    <a:lstStyle/>
                    <a:p>
                      <a:r>
                        <a:rPr lang="en-US" dirty="0"/>
                        <a:t>+Ship(char, char, Coordinate)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getSize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getLetter</a:t>
                      </a:r>
                      <a:r>
                        <a:rPr lang="en-US" dirty="0"/>
                        <a:t>(): char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getDirection</a:t>
                      </a:r>
                      <a:r>
                        <a:rPr lang="en-US" dirty="0"/>
                        <a:t>(): char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getCoordinate</a:t>
                      </a:r>
                      <a:r>
                        <a:rPr lang="en-US" dirty="0"/>
                        <a:t>(): Coordinate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5598"/>
              </p:ext>
            </p:extLst>
          </p:nvPr>
        </p:nvGraphicFramePr>
        <p:xfrm>
          <a:off x="4573264" y="2807701"/>
          <a:ext cx="2697761" cy="2528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7761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4253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xCor</a:t>
                      </a:r>
                      <a:r>
                        <a:rPr lang="en-US" dirty="0"/>
                        <a:t>: int</a:t>
                      </a:r>
                      <a:br>
                        <a:rPr lang="en-US" dirty="0"/>
                      </a:br>
                      <a:r>
                        <a:rPr lang="en-US" dirty="0"/>
                        <a:t>-</a:t>
                      </a:r>
                      <a:r>
                        <a:rPr lang="en-US" dirty="0" err="1"/>
                        <a:t>yCor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dirty="0"/>
                        <a:t>+Coordinate()</a:t>
                      </a:r>
                    </a:p>
                    <a:p>
                      <a:r>
                        <a:rPr lang="en-US" dirty="0"/>
                        <a:t>+Coordinate(int, int)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getX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getY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34EFC-A3C8-C62A-E580-20C06C062DEA}"/>
              </a:ext>
            </a:extLst>
          </p:cNvPr>
          <p:cNvCxnSpPr/>
          <p:nvPr/>
        </p:nvCxnSpPr>
        <p:spPr>
          <a:xfrm flipH="1">
            <a:off x="3253242" y="3003826"/>
            <a:ext cx="12745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A5254C-8D9B-50A8-5C24-C5A2B86D56A1}"/>
              </a:ext>
            </a:extLst>
          </p:cNvPr>
          <p:cNvSpPr/>
          <p:nvPr/>
        </p:nvSpPr>
        <p:spPr>
          <a:xfrm rot="5400000">
            <a:off x="3512657" y="2839555"/>
            <a:ext cx="229697" cy="328541"/>
          </a:xfrm>
          <a:prstGeom prst="triangle">
            <a:avLst/>
          </a:prstGeom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3358870" y="2411895"/>
            <a:ext cx="1108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Composition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Ship is “composed” of a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47974"/>
              </p:ext>
            </p:extLst>
          </p:nvPr>
        </p:nvGraphicFramePr>
        <p:xfrm>
          <a:off x="191035" y="73660"/>
          <a:ext cx="3872966" cy="663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66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4050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Boards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3096138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boardA</a:t>
                      </a:r>
                      <a:r>
                        <a:rPr lang="en-US" sz="1400" dirty="0"/>
                        <a:t>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boardB</a:t>
                      </a:r>
                      <a:r>
                        <a:rPr lang="en-US" sz="1400" dirty="0"/>
                        <a:t>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numAircraftPlay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numBattleshipPlay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numDestroyerPlay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numSubmarinePlay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numPatrolBoatPlay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numAircraftComp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numBattleshipComp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numDestroyerComp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numSubmarineComp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numPatrolBoatComp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3129430">
                <a:tc>
                  <a:txBody>
                    <a:bodyPr/>
                    <a:lstStyle/>
                    <a:p>
                      <a:r>
                        <a:rPr lang="en-US" sz="1400" dirty="0"/>
                        <a:t>+Boards()</a:t>
                      </a:r>
                    </a:p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initBoardA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initBoardB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isValidAttack</a:t>
                      </a:r>
                      <a:r>
                        <a:rPr lang="en-US" sz="1400" dirty="0"/>
                        <a:t>(Coordinate):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isValidLocation</a:t>
                      </a:r>
                      <a:r>
                        <a:rPr lang="en-US" sz="1400" dirty="0"/>
                        <a:t>(Coordinate, Ship):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placeShips</a:t>
                      </a:r>
                      <a:r>
                        <a:rPr lang="en-US" sz="1400" dirty="0"/>
                        <a:t>(Coordinate, Ship):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printBoardA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printBoardB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printResult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resultHitMissComp</a:t>
                      </a:r>
                      <a:r>
                        <a:rPr lang="en-US" sz="1400" dirty="0"/>
                        <a:t>(Coordinate, Computer): char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resultHitMissPlay</a:t>
                      </a:r>
                      <a:r>
                        <a:rPr lang="en-US" sz="1400" dirty="0"/>
                        <a:t>(Coordinate, Player):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30390"/>
              </p:ext>
            </p:extLst>
          </p:nvPr>
        </p:nvGraphicFramePr>
        <p:xfrm>
          <a:off x="7224714" y="73660"/>
          <a:ext cx="4591807" cy="286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07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1483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701473">
                <a:tc>
                  <a:txBody>
                    <a:bodyPr/>
                    <a:lstStyle/>
                    <a:p>
                      <a:r>
                        <a:rPr lang="en-US" sz="1400" dirty="0"/>
                        <a:t>boards: Boards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scanner: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1606481">
                <a:tc>
                  <a:txBody>
                    <a:bodyPr/>
                    <a:lstStyle/>
                    <a:p>
                      <a:r>
                        <a:rPr lang="en-US" sz="1400" dirty="0"/>
                        <a:t>+Player()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fireAndAttackComp</a:t>
                      </a:r>
                      <a:r>
                        <a:rPr lang="en-US" sz="1400" dirty="0"/>
                        <a:t>(Computer, Coordinate):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playerSetUp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playerGuessAttack</a:t>
                      </a:r>
                      <a:r>
                        <a:rPr lang="en-US" sz="1400" dirty="0"/>
                        <a:t>():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</a:t>
                      </a:r>
                      <a:r>
                        <a:rPr lang="en-US" sz="1400" dirty="0"/>
                        <a:t>(char[][]):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verifyPlayerWin</a:t>
                      </a:r>
                      <a:r>
                        <a:rPr lang="en-US" sz="1400" dirty="0"/>
                        <a:t>(Computer): </a:t>
                      </a:r>
                      <a:r>
                        <a:rPr lang="en-US" sz="1400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54991"/>
              </p:ext>
            </p:extLst>
          </p:nvPr>
        </p:nvGraphicFramePr>
        <p:xfrm>
          <a:off x="7224714" y="3108960"/>
          <a:ext cx="4776252" cy="3595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6252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4253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400" dirty="0"/>
                        <a:t>boards: Boards</a:t>
                      </a:r>
                    </a:p>
                    <a:p>
                      <a:r>
                        <a:rPr lang="en-US" sz="1400" dirty="0"/>
                        <a:t>c</a:t>
                      </a:r>
                      <a:r>
                        <a:rPr lang="en-US" sz="1400"/>
                        <a:t>oords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chooseFrom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400" dirty="0"/>
                        <a:t>+Computer()</a:t>
                      </a:r>
                    </a:p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compSetUp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attackPlayer</a:t>
                      </a:r>
                      <a:r>
                        <a:rPr lang="en-US" sz="1400" dirty="0"/>
                        <a:t>(Player, Coordinate):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getPredictedCoord</a:t>
                      </a:r>
                      <a:r>
                        <a:rPr lang="en-US" sz="1400" dirty="0"/>
                        <a:t>(Player):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printResult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randomDirection</a:t>
                      </a:r>
                      <a:r>
                        <a:rPr lang="en-US" sz="1400" dirty="0"/>
                        <a:t>(): char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randomCoordinate</a:t>
                      </a:r>
                      <a:r>
                        <a:rPr lang="en-US" sz="1400" dirty="0"/>
                        <a:t>():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verifyCompW</a:t>
                      </a:r>
                      <a:r>
                        <a:rPr lang="en-US" sz="1400" dirty="0"/>
                        <a:t>(Player):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chooseAdjacentLocations</a:t>
                      </a:r>
                      <a:r>
                        <a:rPr lang="en-US" sz="1400" dirty="0"/>
                        <a:t>(Coordinate):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5419725" y="327730"/>
            <a:ext cx="1724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Aggregation 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Player and Computer are “owners“ of Boards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68E8BF-2D02-2A6D-EA33-0497AD757BEC}"/>
              </a:ext>
            </a:extLst>
          </p:cNvPr>
          <p:cNvCxnSpPr>
            <a:cxnSpLocks/>
          </p:cNvCxnSpPr>
          <p:nvPr/>
        </p:nvCxnSpPr>
        <p:spPr>
          <a:xfrm flipH="1">
            <a:off x="4617940" y="265667"/>
            <a:ext cx="2386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591-C589-B499-DA10-3D806731FD3C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446314" y="859399"/>
            <a:ext cx="2606949" cy="252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C4EF9BE5-F874-D158-F768-C686A280F8D7}"/>
              </a:ext>
            </a:extLst>
          </p:cNvPr>
          <p:cNvSpPr/>
          <p:nvPr/>
        </p:nvSpPr>
        <p:spPr>
          <a:xfrm rot="19103925">
            <a:off x="4152242" y="392433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9CF57D6-C92D-CCFA-B072-C8E59BAD6C0F}"/>
              </a:ext>
            </a:extLst>
          </p:cNvPr>
          <p:cNvSpPr/>
          <p:nvPr/>
        </p:nvSpPr>
        <p:spPr>
          <a:xfrm rot="5400000">
            <a:off x="4234082" y="-1509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410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S.</dc:creator>
  <cp:lastModifiedBy>Neil Sands</cp:lastModifiedBy>
  <cp:revision>3</cp:revision>
  <dcterms:created xsi:type="dcterms:W3CDTF">2024-07-31T00:27:17Z</dcterms:created>
  <dcterms:modified xsi:type="dcterms:W3CDTF">2024-08-02T00:05:15Z</dcterms:modified>
</cp:coreProperties>
</file>