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509" r:id="rId4"/>
    <p:sldId id="545" r:id="rId5"/>
    <p:sldId id="529" r:id="rId6"/>
    <p:sldId id="530" r:id="rId7"/>
    <p:sldId id="531" r:id="rId8"/>
    <p:sldId id="284" r:id="rId9"/>
    <p:sldId id="546" r:id="rId10"/>
    <p:sldId id="54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B06"/>
    <a:srgbClr val="F7B703"/>
    <a:srgbClr val="FFFFCC"/>
    <a:srgbClr val="FDDB7B"/>
    <a:srgbClr val="FDCF51"/>
    <a:srgbClr val="04064C"/>
    <a:srgbClr val="3441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309" autoAdjust="0"/>
  </p:normalViewPr>
  <p:slideViewPr>
    <p:cSldViewPr>
      <p:cViewPr>
        <p:scale>
          <a:sx n="150" d="100"/>
          <a:sy n="150" d="100"/>
        </p:scale>
        <p:origin x="520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684A193-AE73-4D73-85A9-DEFEAE0F8FBE}" type="datetimeFigureOut">
              <a:rPr lang="en-US"/>
              <a:pPr>
                <a:defRPr/>
              </a:pPr>
              <a:t>11/23/19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F724FD-4845-4DAE-A1E9-372BC1234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F724FD-4845-4DAE-A1E9-372BC1234EB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F724FD-4845-4DAE-A1E9-372BC1234EB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F724FD-4845-4DAE-A1E9-372BC1234EB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F724FD-4845-4DAE-A1E9-372BC1234EB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F724FD-4845-4DAE-A1E9-372BC1234EB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FE59D-9647-4775-B847-2D1F8CF47369}" type="datetime1">
              <a:rPr lang="en-US" smtClean="0"/>
              <a:pPr>
                <a:defRPr/>
              </a:pPr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Prof. Jamuna S Murthy , Aug - Dec 2019 IDS Session  Dept. of CSE , PESU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B302F-2010-460A-9CEA-37DF7660CF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16DD1-6333-406D-BB46-F08E659E33AE}" type="datetime1">
              <a:rPr lang="en-US" smtClean="0"/>
              <a:pPr>
                <a:defRPr/>
              </a:pPr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Prof. Jamuna S Murthy , Aug - Dec 2019 IDS Session  Dept. of CSE , PESU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0FC18-E87B-4F9C-B0FE-8A0895D3C5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C244-83CF-482F-BDF3-3DC791C2A2C1}" type="datetime1">
              <a:rPr lang="en-US" smtClean="0"/>
              <a:pPr>
                <a:defRPr/>
              </a:pPr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Prof. Jamuna S Murthy , Aug - Dec 2019 IDS Session  Dept. of CSE , PESU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A76FE-6B83-4C14-968C-B284F57F0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1899A-03BD-4653-9528-B60961307DC0}" type="datetime1">
              <a:rPr lang="en-US" smtClean="0"/>
              <a:pPr>
                <a:defRPr/>
              </a:pPr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Prof. Jamuna S Murthy , Aug - Dec 2019 IDS Session  Dept. of CSE , PESU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82085-D3C0-4ED8-BE41-520EA52D0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9A11F-BED2-4E7F-8193-4217A87B1D59}" type="datetime1">
              <a:rPr lang="en-US" smtClean="0"/>
              <a:pPr>
                <a:defRPr/>
              </a:pPr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Prof. Jamuna S Murthy , Aug - Dec 2019 IDS Session  Dept. of CSE , PESU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A85E2-F41F-4D94-83A8-5C0588515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96615-AA66-466E-ADE0-4D042461AE7A}" type="datetime1">
              <a:rPr lang="en-US" smtClean="0"/>
              <a:pPr>
                <a:defRPr/>
              </a:pPr>
              <a:t>11/23/19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Prof. Jamuna S Murthy , Aug - Dec 2019 IDS Session  Dept. of CSE , PESU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194DD-31DE-4EDF-9BD8-6CEC43135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5679D-57E4-4759-9058-39E4214A1379}" type="datetime1">
              <a:rPr lang="en-US" smtClean="0"/>
              <a:pPr>
                <a:defRPr/>
              </a:pPr>
              <a:t>11/23/19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Prof. Jamuna S Murthy , Aug - Dec 2019 IDS Session  Dept. of CSE , PESU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ADFD0-1F82-49CC-A1D9-F7F1F81C31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F0F54-B57E-4791-BB88-D046E042B3D7}" type="datetime1">
              <a:rPr lang="en-US" smtClean="0"/>
              <a:pPr>
                <a:defRPr/>
              </a:pPr>
              <a:t>11/23/19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Prof. Jamuna S Murthy , Aug - Dec 2019 IDS Session  Dept. of CSE , PESU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6D3DA-4507-43A3-99A5-E7A578A18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87F98-78F0-4370-83A9-83731833BEE5}" type="datetime1">
              <a:rPr lang="en-US" smtClean="0"/>
              <a:pPr>
                <a:defRPr/>
              </a:pPr>
              <a:t>11/23/19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Prof. Jamuna S Murthy , Aug - Dec 2019 IDS Session  Dept. of CSE , PESU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72BD8-0328-45D3-B6D8-489495ABB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41CF6-C13C-4C9A-83CD-65236317E508}" type="datetime1">
              <a:rPr lang="en-US" smtClean="0"/>
              <a:pPr>
                <a:defRPr/>
              </a:pPr>
              <a:t>11/23/19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Prof. Jamuna S Murthy , Aug - Dec 2019 IDS Session  Dept. of CSE , PESU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629F5-97F1-4475-95CA-AA1AD6CCC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BD464-731D-4FDC-ABBB-5711171A2208}" type="datetime1">
              <a:rPr lang="en-US" smtClean="0"/>
              <a:pPr>
                <a:defRPr/>
              </a:pPr>
              <a:t>11/23/19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Prof. Jamuna S Murthy , Aug - Dec 2019 IDS Session  Dept. of CSE , PESU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6648A-E4AD-420A-A6A9-B7288B2468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6EC295A-D0E4-419C-BE41-BC712B3C49BA}" type="datetime1">
              <a:rPr lang="en-US" smtClean="0"/>
              <a:pPr>
                <a:defRPr/>
              </a:pPr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 smtClean="0"/>
              <a:t>Prof. Jamuna S Murthy , Aug - Dec 2019 IDS Session  Dept. of CSE , PESU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B65FF86-D3BA-40A8-946E-B63CD1399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m.gov.au/climate/dat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sankethreddy/IDS_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953000"/>
            <a:ext cx="9144000" cy="400110"/>
          </a:xfrm>
          <a:prstGeom prst="rect">
            <a:avLst/>
          </a:prstGeom>
          <a:solidFill>
            <a:srgbClr val="FCBB06"/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Guide: </a:t>
            </a:r>
            <a:r>
              <a:rPr lang="en-IN" sz="20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en-IN" sz="2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Jamuna S Murthy(Assistant Professor)Dept. of CSE , PESU</a:t>
            </a:r>
            <a:endParaRPr lang="en-US" sz="2000" b="1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9600" y="1905000"/>
            <a:ext cx="8001000" cy="2743200"/>
          </a:xfrm>
          <a:prstGeom prst="roundRect">
            <a:avLst/>
          </a:prstGeom>
          <a:solidFill>
            <a:srgbClr val="040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3" name="Title 6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772400" cy="2743200"/>
          </a:xfrm>
        </p:spPr>
        <p:txBody>
          <a:bodyPr/>
          <a:lstStyle/>
          <a:p>
            <a:pPr eaLnBrk="1" hangingPunct="1"/>
            <a:r>
              <a:rPr lang="en-IN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Weather Pattern Visualization</a:t>
            </a:r>
            <a:r>
              <a:rPr lang="en-IN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PES1201800165 </a:t>
            </a:r>
            <a: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PES1201800389     	PES1201800788</a:t>
            </a:r>
            <a: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IDS Project Presentation under session </a:t>
            </a:r>
            <a:b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Aug 2019 - Dec 2019</a:t>
            </a:r>
            <a:endParaRPr lang="en-US" alt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0707"/>
            <a:ext cx="4795838" cy="1570038"/>
          </a:xfrm>
          <a:prstGeom prst="rect">
            <a:avLst/>
          </a:prstGeom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795838" cy="1570038"/>
          </a:xfrm>
          <a:prstGeom prst="rect">
            <a:avLst/>
          </a:prstGeom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100388"/>
            <a:ext cx="9144000" cy="862012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50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Prof. Jamuna S Murthy , Aug - Dec 2019 IDS Session  Dept. of CSE , PESU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7B7C2D-90ED-416C-94E1-D7B6ECC4D9DC}" type="datetime1">
              <a:rPr lang="en-US" smtClean="0"/>
              <a:pPr>
                <a:defRPr/>
              </a:pPr>
              <a:t>11/23/19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82085-D3C0-4ED8-BE41-520EA52D0D5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228600" y="1600200"/>
            <a:ext cx="8686800" cy="710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IN" sz="9600" b="1" dirty="0" smtClean="0">
                <a:latin typeface="Times New Roman" pitchFamily="18" charset="0"/>
                <a:cs typeface="Times New Roman" pitchFamily="18" charset="0"/>
              </a:rPr>
              <a:t>		Thank </a:t>
            </a:r>
            <a:r>
              <a:rPr lang="en-IN" sz="9600" b="1" dirty="0" smtClean="0">
                <a:latin typeface="Times New Roman" pitchFamily="18" charset="0"/>
                <a:cs typeface="Times New Roman" pitchFamily="18" charset="0"/>
              </a:rPr>
              <a:t>You</a:t>
            </a:r>
          </a:p>
          <a:p>
            <a:pPr algn="just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just"/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b="1" smtClean="0">
                <a:latin typeface="Times New Roman" pitchFamily="18" charset="0"/>
                <a:cs typeface="Times New Roman" pitchFamily="18" charset="0"/>
              </a:rPr>
              <a:t>Aditi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Ahuja.    N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Sanketh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Reddy.    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Shreyas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Vasisht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.  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algn="just"/>
            <a:endParaRPr lang="en-IN" sz="9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9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00600" y="-20611"/>
            <a:ext cx="4343400" cy="1570038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795838" cy="1570038"/>
          </a:xfrm>
          <a:prstGeom prst="rect">
            <a:avLst/>
          </a:prstGeom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95838" y="0"/>
            <a:ext cx="43481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/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Scope and Motivation</a:t>
            </a:r>
          </a:p>
          <a:p>
            <a:pPr algn="just"/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Details of Dataset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Tools and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Visualization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38200"/>
            <a:ext cx="4795838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  <a:endParaRPr lang="en-GB" sz="32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14288" y="6553200"/>
            <a:ext cx="447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1/7</a:t>
            </a:r>
          </a:p>
        </p:txBody>
      </p:sp>
      <p:sp>
        <p:nvSpPr>
          <p:cNvPr id="3079" name="TextBox 4"/>
          <p:cNvSpPr txBox="1">
            <a:spLocks noChangeArrowheads="1"/>
          </p:cNvSpPr>
          <p:nvPr/>
        </p:nvSpPr>
        <p:spPr bwMode="auto">
          <a:xfrm>
            <a:off x="14288" y="1598738"/>
            <a:ext cx="7458075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utilise concepts and tools for exploratory data analysis of weather patterns in Australia.</a:t>
            </a:r>
          </a:p>
          <a:p>
            <a:pPr marL="457200" indent="-457200" algn="just">
              <a:buAutoNum type="arabicPeriod"/>
            </a:pPr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visualise rain trends from the dataset for the above.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/>
            </a:pPr>
            <a:r>
              <a:rPr lang="en-IN" dirty="0" smtClean="0"/>
              <a:t>Prof. Jamuna S Murthy , Aug - Dec 2019 IDS Session  Dept. of CSE , PESU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10FAAD-0DF3-46B3-9CD8-2E19530EA783}" type="datetime1">
              <a:rPr lang="en-US" smtClean="0"/>
              <a:pPr>
                <a:defRPr/>
              </a:pPr>
              <a:t>11/23/19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82085-D3C0-4ED8-BE41-520EA52D0D5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755" y="-30540"/>
            <a:ext cx="4795838" cy="1570038"/>
          </a:xfrm>
          <a:prstGeom prst="rect">
            <a:avLst/>
          </a:prstGeom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95838" y="0"/>
            <a:ext cx="43481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/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Scope and Motivation</a:t>
            </a:r>
          </a:p>
          <a:p>
            <a:pPr algn="just"/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Details of Dataset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Tools and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Visualization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33400"/>
            <a:ext cx="479583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GB" sz="28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14288" y="6553200"/>
            <a:ext cx="447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1/7</a:t>
            </a:r>
          </a:p>
        </p:txBody>
      </p:sp>
      <p:sp>
        <p:nvSpPr>
          <p:cNvPr id="3079" name="TextBox 4"/>
          <p:cNvSpPr txBox="1">
            <a:spLocks noChangeArrowheads="1"/>
          </p:cNvSpPr>
          <p:nvPr/>
        </p:nvSpPr>
        <p:spPr bwMode="auto">
          <a:xfrm>
            <a:off x="228600" y="1600200"/>
            <a:ext cx="8686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I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data </a:t>
            </a:r>
            <a:r>
              <a:rPr lang="en-IN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set contains factors affecting rain patterns in Australia.</a:t>
            </a:r>
          </a:p>
          <a:p>
            <a:r>
              <a:rPr lang="en-IN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We have used the basic data science knowledge obtained to extract , clean and </a:t>
            </a:r>
            <a:r>
              <a:rPr lang="en-I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analyse </a:t>
            </a:r>
            <a:r>
              <a:rPr lang="en-IN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data.</a:t>
            </a:r>
          </a:p>
          <a:p>
            <a:endParaRPr lang="en-IN" sz="24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2.We tried </a:t>
            </a:r>
            <a:r>
              <a:rPr lang="en-IN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analysing the data by plotting the data on various graphs and compare to come to a conclusion.  </a:t>
            </a:r>
          </a:p>
          <a:p>
            <a:pPr algn="just"/>
            <a:r>
              <a:rPr lang="en-IN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IN" sz="24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/>
            </a:pPr>
            <a:r>
              <a:rPr lang="en-IN" dirty="0" smtClean="0"/>
              <a:t>Prof. Jamuna S Murthy , Aug - Dec 2019 IDS Session  Dept. of CSE , PESU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10FAAD-0DF3-46B3-9CD8-2E19530EA783}" type="datetime1">
              <a:rPr lang="en-US" smtClean="0"/>
              <a:pPr>
                <a:defRPr/>
              </a:pPr>
              <a:t>11/23/19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82085-D3C0-4ED8-BE41-520EA52D0D5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795838" cy="1570038"/>
          </a:xfrm>
          <a:prstGeom prst="rect">
            <a:avLst/>
          </a:prstGeom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95838" y="0"/>
            <a:ext cx="43481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/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Scope and Motivation</a:t>
            </a:r>
          </a:p>
          <a:p>
            <a:pPr algn="just"/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Details of Dataset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Tools and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Visualization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6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33400"/>
            <a:ext cx="479583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Scope and Motivation</a:t>
            </a:r>
            <a:endParaRPr lang="en-GB" sz="28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14288" y="6553200"/>
            <a:ext cx="447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1/7</a:t>
            </a:r>
          </a:p>
        </p:txBody>
      </p:sp>
      <p:sp>
        <p:nvSpPr>
          <p:cNvPr id="3079" name="TextBox 4"/>
          <p:cNvSpPr txBox="1">
            <a:spLocks noChangeArrowheads="1"/>
          </p:cNvSpPr>
          <p:nvPr/>
        </p:nvSpPr>
        <p:spPr bwMode="auto">
          <a:xfrm>
            <a:off x="228600" y="1600200"/>
            <a:ext cx="8686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Predicting whether it will rain in a given city of Australia.</a:t>
            </a:r>
            <a:endParaRPr lang="en-US" sz="2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Predicting 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weather patterns is an issue with a lot of </a:t>
            </a:r>
            <a:r>
              <a:rPr lang="en-US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opportunity.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Data 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science can help organize data for the </a:t>
            </a:r>
            <a:r>
              <a:rPr lang="en-US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same.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Data 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science can also be used for analysis to predict patterns. </a:t>
            </a:r>
          </a:p>
          <a:p>
            <a:endParaRPr lang="en-IN" sz="24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IN" sz="2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/>
            </a:pPr>
            <a:r>
              <a:rPr lang="en-IN" dirty="0" smtClean="0"/>
              <a:t>Prof. Jamuna S Murthy , Aug - Dec 2019 IDS Session  Dept. of CSE , PESU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10FAAD-0DF3-46B3-9CD8-2E19530EA783}" type="datetime1">
              <a:rPr lang="en-US" smtClean="0"/>
              <a:pPr>
                <a:defRPr/>
              </a:pPr>
              <a:t>11/23/19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82085-D3C0-4ED8-BE41-520EA52D0D5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795838" cy="1570038"/>
          </a:xfrm>
          <a:prstGeom prst="rect">
            <a:avLst/>
          </a:prstGeom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95838" y="0"/>
            <a:ext cx="43481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/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Scope and Motivation</a:t>
            </a:r>
          </a:p>
          <a:p>
            <a:pPr algn="just"/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Details of Dataset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Tools and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Visualization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33400"/>
            <a:ext cx="479583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Details of Dataset</a:t>
            </a:r>
            <a:endParaRPr lang="en-GB" sz="28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14288" y="6553200"/>
            <a:ext cx="447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1/7</a:t>
            </a:r>
          </a:p>
        </p:txBody>
      </p:sp>
      <p:sp>
        <p:nvSpPr>
          <p:cNvPr id="3079" name="TextBox 4"/>
          <p:cNvSpPr txBox="1">
            <a:spLocks noChangeArrowheads="1"/>
          </p:cNvSpPr>
          <p:nvPr/>
        </p:nvSpPr>
        <p:spPr bwMode="auto">
          <a:xfrm>
            <a:off x="228600" y="1600200"/>
            <a:ext cx="86868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IN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I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Initial </a:t>
            </a:r>
            <a:r>
              <a:rPr lang="en-IN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Dimensions:  </a:t>
            </a:r>
            <a:r>
              <a:rPr lang="en-I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142194x24</a:t>
            </a:r>
          </a:p>
          <a:p>
            <a:pPr marL="342900" indent="-342900">
              <a:buFont typeface="Arial" charset="0"/>
              <a:buChar char="•"/>
            </a:pPr>
            <a:endParaRPr lang="en-IN" sz="24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I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Final </a:t>
            </a:r>
            <a:r>
              <a:rPr lang="en-IN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dimensions: 56420 x </a:t>
            </a:r>
            <a:r>
              <a:rPr lang="en-I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22</a:t>
            </a:r>
          </a:p>
          <a:p>
            <a:pPr marL="342900" indent="-342900">
              <a:buFont typeface="Arial" charset="0"/>
              <a:buChar char="•"/>
            </a:pPr>
            <a:endParaRPr lang="en-IN" sz="24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I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Contains </a:t>
            </a:r>
            <a:r>
              <a:rPr lang="en-IN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categorical values like Wind Direction and Wind Gust Direction</a:t>
            </a:r>
            <a:r>
              <a:rPr lang="en-I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 location</a:t>
            </a:r>
            <a:r>
              <a:rPr lang="en-IN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 rain today and tomorrow.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/>
            </a:pPr>
            <a:r>
              <a:rPr lang="en-IN" dirty="0" smtClean="0"/>
              <a:t>Prof. Jamuna S Murthy , Aug - Dec 2019 IDS Session  Dept. of CSE , PESU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10FAAD-0DF3-46B3-9CD8-2E19530EA783}" type="datetime1">
              <a:rPr lang="en-US" smtClean="0"/>
              <a:pPr>
                <a:defRPr/>
              </a:pPr>
              <a:t>11/23/19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82085-D3C0-4ED8-BE41-520EA52D0D5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795838" cy="1570038"/>
          </a:xfrm>
          <a:prstGeom prst="rect">
            <a:avLst/>
          </a:prstGeom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95838" y="0"/>
            <a:ext cx="43481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/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Scope and Motivation</a:t>
            </a:r>
          </a:p>
          <a:p>
            <a:pPr algn="just"/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Details of Dataset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Tools and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Visualization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33400"/>
            <a:ext cx="479583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Tools and Technology</a:t>
            </a:r>
            <a:endParaRPr lang="en-GB" sz="28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14288" y="6553200"/>
            <a:ext cx="447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1/7</a:t>
            </a:r>
          </a:p>
        </p:txBody>
      </p:sp>
      <p:sp>
        <p:nvSpPr>
          <p:cNvPr id="3079" name="TextBox 4"/>
          <p:cNvSpPr txBox="1">
            <a:spLocks noChangeArrowheads="1"/>
          </p:cNvSpPr>
          <p:nvPr/>
        </p:nvSpPr>
        <p:spPr bwMode="auto">
          <a:xfrm>
            <a:off x="228600" y="1600200"/>
            <a:ext cx="86868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Visualized 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extensively using representations like pie charts, box plots and heat </a:t>
            </a:r>
            <a:r>
              <a:rPr lang="en-US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maps.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Heat 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map </a:t>
            </a:r>
            <a:r>
              <a:rPr lang="en-US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utilized 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to show the correlation between variables</a:t>
            </a:r>
            <a:r>
              <a:rPr lang="en-US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Using </a:t>
            </a:r>
            <a:r>
              <a:rPr lang="en-US" sz="24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pandas,numpy,seaborn,sklearn,etc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 for the above</a:t>
            </a:r>
            <a:r>
              <a:rPr lang="en-US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Attempted to use </a:t>
            </a:r>
            <a:r>
              <a:rPr lang="en-US" sz="24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kNN</a:t>
            </a:r>
            <a:r>
              <a:rPr lang="en-US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algorithm from </a:t>
            </a:r>
            <a:r>
              <a:rPr lang="en-US" sz="24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sklearn</a:t>
            </a:r>
            <a:r>
              <a:rPr lang="en-US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for classification.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lang="en-IN" sz="2400" b="1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lang="en-IN" sz="24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/>
            </a:pPr>
            <a:r>
              <a:rPr lang="en-IN" dirty="0" smtClean="0"/>
              <a:t>Prof. Jamuna S Murthy , Aug - Dec 2019 IDS Session  Dept. of CSE , PESU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10FAAD-0DF3-46B3-9CD8-2E19530EA783}" type="datetime1">
              <a:rPr lang="en-US" smtClean="0"/>
              <a:pPr>
                <a:defRPr/>
              </a:pPr>
              <a:t>11/23/19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82085-D3C0-4ED8-BE41-520EA52D0D5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795838" cy="1570038"/>
          </a:xfrm>
          <a:prstGeom prst="rect">
            <a:avLst/>
          </a:prstGeom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95838" y="0"/>
            <a:ext cx="43481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/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Scope and Motivation</a:t>
            </a:r>
          </a:p>
          <a:p>
            <a:pPr algn="just"/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Details of Dataset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Tools and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Visualization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33400"/>
            <a:ext cx="479583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Visualization</a:t>
            </a:r>
            <a:endParaRPr lang="en-GB" sz="28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14288" y="6553200"/>
            <a:ext cx="447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1/7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/>
            </a:pPr>
            <a:r>
              <a:rPr lang="en-IN" dirty="0" smtClean="0"/>
              <a:t>Prof. Jamuna S Murthy , Aug - Dec 2019 IDS Session  Dept. of CSE , PESU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10FAAD-0DF3-46B3-9CD8-2E19530EA783}" type="datetime1">
              <a:rPr lang="en-US" smtClean="0"/>
              <a:pPr>
                <a:defRPr/>
              </a:pPr>
              <a:t>11/23/19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82085-D3C0-4ED8-BE41-520EA52D0D5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228600" y="1600200"/>
            <a:ext cx="86868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Some of the visualizations are given below:</a:t>
            </a:r>
          </a:p>
          <a:p>
            <a:pPr algn="just"/>
            <a:endParaRPr lang="en-IN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03439"/>
            <a:ext cx="2667000" cy="22237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323" y="1824346"/>
            <a:ext cx="2977077" cy="26831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275" y="3796209"/>
            <a:ext cx="3473450" cy="2137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795838" cy="1570038"/>
          </a:xfrm>
          <a:prstGeom prst="rect">
            <a:avLst/>
          </a:prstGeom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100388"/>
            <a:ext cx="9144000" cy="862012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50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2" name="TextBox 1"/>
          <p:cNvSpPr txBox="1">
            <a:spLocks noChangeArrowheads="1"/>
          </p:cNvSpPr>
          <p:nvPr/>
        </p:nvSpPr>
        <p:spPr bwMode="auto">
          <a:xfrm>
            <a:off x="2895600" y="123825"/>
            <a:ext cx="4343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5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alt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Prof. Jamuna S Murthy , Aug - Dec 2019 IDS Session  Dept. of CSE , PESU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7B7C2D-90ED-416C-94E1-D7B6ECC4D9DC}" type="datetime1">
              <a:rPr lang="en-US" smtClean="0"/>
              <a:pPr>
                <a:defRPr/>
              </a:pPr>
              <a:t>11/23/19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82085-D3C0-4ED8-BE41-520EA52D0D5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228600" y="1600200"/>
            <a:ext cx="86868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I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Weather </a:t>
            </a:r>
            <a:r>
              <a:rPr lang="en-IN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data collected from various Australian weather stations.</a:t>
            </a:r>
          </a:p>
          <a:p>
            <a:pPr marL="342900" indent="-342900">
              <a:buFont typeface="Arial" charset="0"/>
              <a:buChar char="•"/>
            </a:pPr>
            <a:r>
              <a:rPr lang="en-I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Compiled </a:t>
            </a:r>
            <a:r>
              <a:rPr lang="en-IN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in a dataset found on </a:t>
            </a:r>
            <a:r>
              <a:rPr lang="en-IN" sz="24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Kaggle</a:t>
            </a:r>
            <a:r>
              <a:rPr lang="en-I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IN" sz="2400" u="sng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</a:t>
            </a:r>
            <a:r>
              <a:rPr lang="en-IN" sz="2400" u="sng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://</a:t>
            </a:r>
            <a:r>
              <a:rPr lang="en-IN" sz="2400" u="sng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www.bom.gov.au/climate/data</a:t>
            </a:r>
            <a:endParaRPr lang="en-IN" sz="2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  <a:hlinkClick r:id="rId2"/>
            </a:endParaRPr>
          </a:p>
          <a:p>
            <a:pPr marL="342900" indent="-342900">
              <a:buFont typeface="Arial" charset="0"/>
              <a:buChar char="•"/>
            </a:pPr>
            <a:r>
              <a:rPr lang="en-IN" sz="2400" u="sng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</a:t>
            </a:r>
            <a:r>
              <a:rPr lang="en-IN" sz="2400" u="sng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://</a:t>
            </a:r>
            <a:r>
              <a:rPr lang="en-IN" sz="2400" u="sng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www.bom.gov.au/climate/dwo/IDCJDW0000.shtml</a:t>
            </a:r>
            <a:endParaRPr lang="en-IN" sz="2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  <a:hlinkClick r:id="rId2"/>
            </a:endParaRPr>
          </a:p>
          <a:p>
            <a:pPr marL="342900" indent="-342900">
              <a:buFont typeface="Arial" charset="0"/>
              <a:buChar char="•"/>
            </a:pPr>
            <a:r>
              <a:rPr lang="en-IN" sz="2400" u="sng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</a:t>
            </a:r>
            <a:r>
              <a:rPr lang="en-IN" sz="2400" u="sng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://togaware.com/onepager/</a:t>
            </a:r>
            <a:endParaRPr lang="en-IN" sz="2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lang="en-IN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>
            <a:solidFill>
              <a:srgbClr val="FDC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795838" cy="1570038"/>
          </a:xfrm>
          <a:prstGeom prst="rect">
            <a:avLst/>
          </a:prstGeom>
          <a:solidFill>
            <a:srgbClr val="FCBB06"/>
          </a:solidFill>
          <a:ln>
            <a:solidFill>
              <a:srgbClr val="FCB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100388"/>
            <a:ext cx="9144000" cy="862012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50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Prof. Jamuna S Murthy , Aug - Dec 2019 IDS Session  Dept. of CSE , PESU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7B7C2D-90ED-416C-94E1-D7B6ECC4D9DC}" type="datetime1">
              <a:rPr lang="en-US" smtClean="0"/>
              <a:pPr>
                <a:defRPr/>
              </a:pPr>
              <a:t>11/23/19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82085-D3C0-4ED8-BE41-520EA52D0D5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228600" y="1600200"/>
            <a:ext cx="8686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IN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a demo of the project and the code base, visit the following link:</a:t>
            </a:r>
          </a:p>
          <a:p>
            <a:pPr algn="just"/>
            <a:r>
              <a:rPr lang="en-IN" sz="2000" dirty="0">
                <a:hlinkClick r:id="rId2"/>
              </a:rPr>
              <a:t>https://</a:t>
            </a:r>
            <a:r>
              <a:rPr lang="en-IN" sz="2000" dirty="0">
                <a:hlinkClick r:id="rId2"/>
              </a:rPr>
              <a:t>github.com/nsankethreddy/IDS_project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endParaRPr lang="en-IN" sz="9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04064C"/>
        </a:solidFill>
      </a:spPr>
      <a:bodyPr>
        <a:spAutoFit/>
      </a:bodyPr>
      <a:lstStyle>
        <a:defPPr algn="r" fontAlgn="auto">
          <a:spcBef>
            <a:spcPts val="0"/>
          </a:spcBef>
          <a:spcAft>
            <a:spcPts val="0"/>
          </a:spcAft>
          <a:defRPr sz="1350" b="1" dirty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12633</TotalTime>
  <Words>516</Words>
  <Application>Microsoft Macintosh PowerPoint</Application>
  <PresentationFormat>On-screen Show (4:3)</PresentationFormat>
  <Paragraphs>147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Times New Roman</vt:lpstr>
      <vt:lpstr>Wingdings</vt:lpstr>
      <vt:lpstr>Arial</vt:lpstr>
      <vt:lpstr>Office Theme</vt:lpstr>
      <vt:lpstr>Weather Pattern Visualization    PES1201800165  PES1201800389      PES1201800788  IDS Project Presentation under session  Aug 2019 - Dec 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Sambit</dc:creator>
  <cp:lastModifiedBy>Microsoft Office User</cp:lastModifiedBy>
  <cp:revision>1097</cp:revision>
  <dcterms:created xsi:type="dcterms:W3CDTF">2013-05-08T19:42:37Z</dcterms:created>
  <dcterms:modified xsi:type="dcterms:W3CDTF">2019-11-23T16:40:19Z</dcterms:modified>
</cp:coreProperties>
</file>