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32" y="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85F7-2E8A-43B3-B170-54D75AE0C3B4}" type="datetimeFigureOut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9455-DE7A-426D-B2FE-4715B1B3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85F7-2E8A-43B3-B170-54D75AE0C3B4}" type="datetimeFigureOut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9455-DE7A-426D-B2FE-4715B1B3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6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85F7-2E8A-43B3-B170-54D75AE0C3B4}" type="datetimeFigureOut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9455-DE7A-426D-B2FE-4715B1B3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2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85F7-2E8A-43B3-B170-54D75AE0C3B4}" type="datetimeFigureOut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9455-DE7A-426D-B2FE-4715B1B3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16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85F7-2E8A-43B3-B170-54D75AE0C3B4}" type="datetimeFigureOut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9455-DE7A-426D-B2FE-4715B1B3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6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85F7-2E8A-43B3-B170-54D75AE0C3B4}" type="datetimeFigureOut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9455-DE7A-426D-B2FE-4715B1B3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33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85F7-2E8A-43B3-B170-54D75AE0C3B4}" type="datetimeFigureOut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9455-DE7A-426D-B2FE-4715B1B3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9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85F7-2E8A-43B3-B170-54D75AE0C3B4}" type="datetimeFigureOut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9455-DE7A-426D-B2FE-4715B1B3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12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85F7-2E8A-43B3-B170-54D75AE0C3B4}" type="datetimeFigureOut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9455-DE7A-426D-B2FE-4715B1B3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9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85F7-2E8A-43B3-B170-54D75AE0C3B4}" type="datetimeFigureOut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9455-DE7A-426D-B2FE-4715B1B3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37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85F7-2E8A-43B3-B170-54D75AE0C3B4}" type="datetimeFigureOut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9455-DE7A-426D-B2FE-4715B1B3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7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385F7-2E8A-43B3-B170-54D75AE0C3B4}" type="datetimeFigureOut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D9455-DE7A-426D-B2FE-4715B1B3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24732" y="-1193800"/>
            <a:ext cx="9144000" cy="2387600"/>
          </a:xfrm>
        </p:spPr>
        <p:txBody>
          <a:bodyPr/>
          <a:lstStyle/>
          <a:p>
            <a:r>
              <a:rPr lang="en-US" altLang="ko-KR" dirty="0" err="1" smtClean="0"/>
              <a:t>Gugu</a:t>
            </a:r>
            <a:r>
              <a:rPr lang="ko-KR" altLang="en-US" dirty="0" smtClean="0"/>
              <a:t>단 중간과제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924732" y="1394605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노다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사오리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1" y="2243137"/>
            <a:ext cx="5536912" cy="42816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708" y="2243137"/>
            <a:ext cx="6937552" cy="389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5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Gugu단 중간과제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Gugu단 중간과제</dc:title>
  <dc:creator>517-11</dc:creator>
  <cp:lastModifiedBy>517-11</cp:lastModifiedBy>
  <cp:revision>1</cp:revision>
  <dcterms:created xsi:type="dcterms:W3CDTF">2016-10-22T03:43:21Z</dcterms:created>
  <dcterms:modified xsi:type="dcterms:W3CDTF">2016-10-22T03:45:08Z</dcterms:modified>
</cp:coreProperties>
</file>