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7"/>
    <p:restoredTop sz="94168"/>
  </p:normalViewPr>
  <p:slideViewPr>
    <p:cSldViewPr snapToGrid="0" snapToObjects="1">
      <p:cViewPr varScale="1">
        <p:scale>
          <a:sx n="68" d="100"/>
          <a:sy n="68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60E-64A5-8F47-99AE-E4A0C309E560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9D2-F343-664A-9825-12E7A081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4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60E-64A5-8F47-99AE-E4A0C309E560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9D2-F343-664A-9825-12E7A081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7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60E-64A5-8F47-99AE-E4A0C309E560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9D2-F343-664A-9825-12E7A081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1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60E-64A5-8F47-99AE-E4A0C309E560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9D2-F343-664A-9825-12E7A081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0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60E-64A5-8F47-99AE-E4A0C309E560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9D2-F343-664A-9825-12E7A081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56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60E-64A5-8F47-99AE-E4A0C309E560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9D2-F343-664A-9825-12E7A081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60E-64A5-8F47-99AE-E4A0C309E560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9D2-F343-664A-9825-12E7A08114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9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60E-64A5-8F47-99AE-E4A0C309E560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9D2-F343-664A-9825-12E7A081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60E-64A5-8F47-99AE-E4A0C309E560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9D2-F343-664A-9825-12E7A081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9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60E-64A5-8F47-99AE-E4A0C309E560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9D2-F343-664A-9825-12E7A081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5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644F60E-64A5-8F47-99AE-E4A0C309E560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C59D2-F343-664A-9825-12E7A081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644F60E-64A5-8F47-99AE-E4A0C309E560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7C59D2-F343-664A-9825-12E7A081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92C25-9A44-A44F-BD15-C8A741848D2A}"/>
              </a:ext>
            </a:extLst>
          </p:cNvPr>
          <p:cNvSpPr txBox="1"/>
          <p:nvPr/>
        </p:nvSpPr>
        <p:spPr>
          <a:xfrm>
            <a:off x="1209675" y="2628781"/>
            <a:ext cx="97726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 this task, you will be looking at faces on a screen while laying in the scanner.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2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92C25-9A44-A44F-BD15-C8A741848D2A}"/>
              </a:ext>
            </a:extLst>
          </p:cNvPr>
          <p:cNvSpPr txBox="1"/>
          <p:nvPr/>
        </p:nvSpPr>
        <p:spPr>
          <a:xfrm>
            <a:off x="2445544" y="2767281"/>
            <a:ext cx="7300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When you see the ‘+’, just focus on the center of the screen.</a:t>
            </a:r>
          </a:p>
        </p:txBody>
      </p:sp>
    </p:spTree>
    <p:extLst>
      <p:ext uri="{BB962C8B-B14F-4D97-AF65-F5344CB8AC3E}">
        <p14:creationId xmlns:p14="http://schemas.microsoft.com/office/powerpoint/2010/main" val="357012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92C25-9A44-A44F-BD15-C8A741848D2A}"/>
              </a:ext>
            </a:extLst>
          </p:cNvPr>
          <p:cNvSpPr txBox="1"/>
          <p:nvPr/>
        </p:nvSpPr>
        <p:spPr>
          <a:xfrm>
            <a:off x="1416844" y="400049"/>
            <a:ext cx="93583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Your only task is to press the button box when you see this blurred image.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5ACE7-9867-874E-A83A-5AEB73048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2400300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9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92C25-9A44-A44F-BD15-C8A741848D2A}"/>
              </a:ext>
            </a:extLst>
          </p:cNvPr>
          <p:cNvSpPr txBox="1"/>
          <p:nvPr/>
        </p:nvSpPr>
        <p:spPr>
          <a:xfrm>
            <a:off x="2445544" y="1705451"/>
            <a:ext cx="730091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You may press any button on the button box to make your response.</a:t>
            </a:r>
          </a:p>
          <a:p>
            <a:endParaRPr lang="en-US" sz="4000" dirty="0"/>
          </a:p>
          <a:p>
            <a:r>
              <a:rPr lang="en-US" sz="4000" dirty="0"/>
              <a:t>Try pressing the buttons now.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4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92C25-9A44-A44F-BD15-C8A741848D2A}"/>
              </a:ext>
            </a:extLst>
          </p:cNvPr>
          <p:cNvSpPr txBox="1"/>
          <p:nvPr/>
        </p:nvSpPr>
        <p:spPr>
          <a:xfrm>
            <a:off x="2445544" y="2767281"/>
            <a:ext cx="7300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Try to respond as soon as you see the blurred image.</a:t>
            </a:r>
          </a:p>
        </p:txBody>
      </p:sp>
    </p:spTree>
    <p:extLst>
      <p:ext uri="{BB962C8B-B14F-4D97-AF65-F5344CB8AC3E}">
        <p14:creationId xmlns:p14="http://schemas.microsoft.com/office/powerpoint/2010/main" val="180618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92C25-9A44-A44F-BD15-C8A741848D2A}"/>
              </a:ext>
            </a:extLst>
          </p:cNvPr>
          <p:cNvSpPr txBox="1"/>
          <p:nvPr/>
        </p:nvSpPr>
        <p:spPr>
          <a:xfrm>
            <a:off x="4396978" y="3075057"/>
            <a:ext cx="3398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876035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{DC1055C2-9CEC-1C4D-8539-02974AD3B489}tf10001120</Template>
  <TotalTime>7</TotalTime>
  <Words>84</Words>
  <Application>Microsoft Macintosh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Saragosa-Harris</dc:creator>
  <cp:lastModifiedBy>Natalie Saragosa-Harris</cp:lastModifiedBy>
  <cp:revision>7</cp:revision>
  <dcterms:created xsi:type="dcterms:W3CDTF">2019-10-29T21:46:19Z</dcterms:created>
  <dcterms:modified xsi:type="dcterms:W3CDTF">2019-10-29T21:53:34Z</dcterms:modified>
</cp:coreProperties>
</file>