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0" r:id="rId4"/>
    <p:sldId id="262" r:id="rId5"/>
    <p:sldId id="263" r:id="rId6"/>
    <p:sldId id="261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4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3" d="100"/>
          <a:sy n="93" d="100"/>
        </p:scale>
        <p:origin x="1152" y="306"/>
      </p:cViewPr>
      <p:guideLst>
        <p:guide orient="horz" pos="2160"/>
        <p:guide pos="122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5ADE-765E-B74C-9AB1-9283BB45337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6FC6-5C02-1049-808C-777A77B5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6FC6-5C02-1049-808C-777A77B5D4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9134-F7F2-504D-A547-8282A8A3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4D320-B03E-814F-8E07-6C57C4E75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106B-8CD9-F248-AB3D-CB1394AD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BD4F-8832-7848-8E98-EB3E1149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701E-B006-AA4B-B54B-7281DB16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28D9-9AA6-9D48-A636-5696BE0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E0625-8D40-E047-86CC-21B39C1B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186D-0EC8-7649-839B-75926CCE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2995-ADC6-EF40-8A58-F207589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C302-08BE-BA45-85AB-7308653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F3298-4DAB-2147-A70F-38C827D37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6710-A6E8-ED4A-ACA8-AF534FED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654-9A67-7A4D-8A91-F7DB39A8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D86E-28F2-3449-828E-B4B00DE1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2856-C3C3-794A-A67D-F40DA3A5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8B1-3A5E-494E-B3DC-861E25B7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7A50-09E0-A84C-8737-9E16B5F8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09BF-4FCC-D246-8AF6-CA83022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F9EE-078F-0E4F-AA39-C345E4C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851-A235-E841-8432-D7C49C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C0B4-6617-A240-919A-26AA7D8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43F4-F073-2A4A-9B44-6EF60881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C0AB-FE54-8F49-A5B9-1B031F92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5EB0-EB24-0D47-9476-B5D0491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DB0D-C14A-2E40-9BE1-A5E37158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65F3-9347-B740-AADC-5484DFC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97CA-A3EB-6F4F-AF5F-0622CB31B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7391-FC1E-2540-8584-A3B4ACCA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4E4A-0E5C-8144-B566-BA84928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3521-9111-C44B-AB55-EF0B556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6B-3EBE-9547-87EF-A269D022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1483-DAD2-3C45-A57B-EA502F1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A20A-5832-094A-8F68-5C9D52B2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52722-A02A-3C4C-8534-6D695F2A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E336-9F8C-8843-85E1-809CD91E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0EA92-61AF-6643-973B-1B82B6981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5140-82B4-9041-BD21-F7D0F3DB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00131-527B-DA42-9A7C-9913FC5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ACF02-8BA0-DA4C-9AFA-7969FD2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153-78BC-5345-BEEC-989D963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85B76-B54A-2E46-AE30-DF710A3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F06F-71AC-3D43-99DF-869A63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0880-E373-A04E-B539-8A0CE92B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AF9B8-A7D5-5A40-9792-E65CCAD1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C22E4-8AE2-4D4E-93ED-1193E4C4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A41A-C3DE-844F-92A9-0F7338E6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1975-6D92-004E-ADDD-1E1CA909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6CC2-CAAE-7C44-83BF-EA62A859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59A4-F104-E94C-ADB7-3B2F6FB09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AEB-4B8C-AD4B-ADF6-2F80919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EB97-533A-2A4B-83F9-1B5A28C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9A73-F5B0-FF44-A048-369C9C26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8586-D52C-3549-84E4-5C7730C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BE17-B724-A04D-9A0D-FF1CA1EE0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D6E04-331D-CB46-B6D8-895C141A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9F826-656E-6149-9B99-A2D45134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7B2B-D297-954D-A246-88DB2DD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7B55-ACB2-0249-B752-114A3D5D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032F8-E404-DF4A-A122-77458FA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17F9-1163-ED44-AAAB-74C8A7AE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59E9-3685-4645-935E-A82C35FAD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6D73-6AE3-5240-8615-7A42779E2E4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ACF9-941C-3646-A14A-82D69C540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FE01-1AA8-E843-A1A0-400E8AA9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2D00-0628-7B40-BA22-72651D0C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Box">
            <a:extLst>
              <a:ext uri="{FF2B5EF4-FFF2-40B4-BE49-F238E27FC236}">
                <a16:creationId xmlns:a16="http://schemas.microsoft.com/office/drawing/2014/main" id="{998C3613-5C3A-E54A-B913-D5B87C35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Rectangle 3" title="RectangleShape">
            <a:extLst>
              <a:ext uri="{FF2B5EF4-FFF2-40B4-BE49-F238E27FC236}">
                <a16:creationId xmlns:a16="http://schemas.microsoft.com/office/drawing/2014/main" id="{ED8AE9A4-1E74-0E45-AAB0-C5F57FC93E14}"/>
              </a:ext>
            </a:extLst>
          </p:cNvPr>
          <p:cNvSpPr/>
          <p:nvPr/>
        </p:nvSpPr>
        <p:spPr>
          <a:xfrm>
            <a:off x="838200" y="1690688"/>
            <a:ext cx="997600" cy="73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 title="CircleShape">
            <a:extLst>
              <a:ext uri="{FF2B5EF4-FFF2-40B4-BE49-F238E27FC236}">
                <a16:creationId xmlns:a16="http://schemas.microsoft.com/office/drawing/2014/main" id="{C1D7C131-7B74-714E-9274-9211AD7F38F1}"/>
              </a:ext>
            </a:extLst>
          </p:cNvPr>
          <p:cNvSpPr/>
          <p:nvPr/>
        </p:nvSpPr>
        <p:spPr>
          <a:xfrm>
            <a:off x="2349062" y="1607853"/>
            <a:ext cx="896880" cy="89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 title="RoundedRectangle">
            <a:extLst>
              <a:ext uri="{FF2B5EF4-FFF2-40B4-BE49-F238E27FC236}">
                <a16:creationId xmlns:a16="http://schemas.microsoft.com/office/drawing/2014/main" id="{374EDF48-6E88-1649-92E1-7B60091DBE6A}"/>
              </a:ext>
            </a:extLst>
          </p:cNvPr>
          <p:cNvSpPr/>
          <p:nvPr/>
        </p:nvSpPr>
        <p:spPr>
          <a:xfrm>
            <a:off x="3759204" y="1621198"/>
            <a:ext cx="1331314" cy="87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 title="Triangle">
            <a:extLst>
              <a:ext uri="{FF2B5EF4-FFF2-40B4-BE49-F238E27FC236}">
                <a16:creationId xmlns:a16="http://schemas.microsoft.com/office/drawing/2014/main" id="{073B1A53-10E1-684C-A9C7-B2C51F21E2B5}"/>
              </a:ext>
            </a:extLst>
          </p:cNvPr>
          <p:cNvSpPr/>
          <p:nvPr/>
        </p:nvSpPr>
        <p:spPr>
          <a:xfrm>
            <a:off x="5607269" y="1621198"/>
            <a:ext cx="977462" cy="842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 title="RightTriangle">
            <a:extLst>
              <a:ext uri="{FF2B5EF4-FFF2-40B4-BE49-F238E27FC236}">
                <a16:creationId xmlns:a16="http://schemas.microsoft.com/office/drawing/2014/main" id="{5EE7855E-A97E-044B-8483-EE2D7FD53443}"/>
              </a:ext>
            </a:extLst>
          </p:cNvPr>
          <p:cNvSpPr/>
          <p:nvPr/>
        </p:nvSpPr>
        <p:spPr>
          <a:xfrm>
            <a:off x="7173310" y="1621198"/>
            <a:ext cx="842640" cy="84264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 title="Octagon">
            <a:extLst>
              <a:ext uri="{FF2B5EF4-FFF2-40B4-BE49-F238E27FC236}">
                <a16:creationId xmlns:a16="http://schemas.microsoft.com/office/drawing/2014/main" id="{E99CFDC1-6400-F548-8009-268ABB027EB2}"/>
              </a:ext>
            </a:extLst>
          </p:cNvPr>
          <p:cNvSpPr/>
          <p:nvPr/>
        </p:nvSpPr>
        <p:spPr>
          <a:xfrm>
            <a:off x="8623738" y="1481959"/>
            <a:ext cx="1022774" cy="102277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 title="CustomFrame">
            <a:extLst>
              <a:ext uri="{FF2B5EF4-FFF2-40B4-BE49-F238E27FC236}">
                <a16:creationId xmlns:a16="http://schemas.microsoft.com/office/drawing/2014/main" id="{72F8F642-4FE2-4C47-824A-F991672A29BC}"/>
              </a:ext>
            </a:extLst>
          </p:cNvPr>
          <p:cNvSpPr/>
          <p:nvPr/>
        </p:nvSpPr>
        <p:spPr>
          <a:xfrm>
            <a:off x="10350991" y="1443428"/>
            <a:ext cx="1198179" cy="1198179"/>
          </a:xfrm>
          <a:prstGeom prst="frame">
            <a:avLst>
              <a:gd name="adj1" fmla="val 24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016F1-AF3A-3D47-A301-1E20B1F6F424}"/>
              </a:ext>
            </a:extLst>
          </p:cNvPr>
          <p:cNvSpPr/>
          <p:nvPr/>
        </p:nvSpPr>
        <p:spPr>
          <a:xfrm>
            <a:off x="838200" y="3016251"/>
            <a:ext cx="997600" cy="731209"/>
          </a:xfrm>
          <a:prstGeom prst="rect">
            <a:avLst/>
          </a:prstGeom>
          <a:solidFill>
            <a:srgbClr val="F44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 title="CircleOutlineShape">
            <a:extLst>
              <a:ext uri="{FF2B5EF4-FFF2-40B4-BE49-F238E27FC236}">
                <a16:creationId xmlns:a16="http://schemas.microsoft.com/office/drawing/2014/main" id="{0B00EFF6-4AAC-8A40-900C-E9C6E26F8072}"/>
              </a:ext>
            </a:extLst>
          </p:cNvPr>
          <p:cNvSpPr/>
          <p:nvPr/>
        </p:nvSpPr>
        <p:spPr>
          <a:xfrm>
            <a:off x="2375201" y="2933415"/>
            <a:ext cx="896880" cy="896880"/>
          </a:xfrm>
          <a:prstGeom prst="ellipse">
            <a:avLst/>
          </a:prstGeom>
          <a:ln w="38100">
            <a:solidFill>
              <a:srgbClr val="F44D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 title="RoundedTransparentRectangle">
            <a:extLst>
              <a:ext uri="{FF2B5EF4-FFF2-40B4-BE49-F238E27FC236}">
                <a16:creationId xmlns:a16="http://schemas.microsoft.com/office/drawing/2014/main" id="{2C2FA61B-3B18-4B45-88B6-F0DA6F135B13}"/>
              </a:ext>
            </a:extLst>
          </p:cNvPr>
          <p:cNvSpPr/>
          <p:nvPr/>
        </p:nvSpPr>
        <p:spPr>
          <a:xfrm>
            <a:off x="3754822" y="2933415"/>
            <a:ext cx="1331314" cy="87018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1967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 title="NextLetterButton">
            <a:extLst>
              <a:ext uri="{FF2B5EF4-FFF2-40B4-BE49-F238E27FC236}">
                <a16:creationId xmlns:a16="http://schemas.microsoft.com/office/drawing/2014/main" id="{1FB5E8EC-92F2-3546-8584-A9B1DB3F070F}"/>
              </a:ext>
            </a:extLst>
          </p:cNvPr>
          <p:cNvSpPr/>
          <p:nvPr/>
        </p:nvSpPr>
        <p:spPr>
          <a:xfrm rot="5400000">
            <a:off x="10540105" y="5692681"/>
            <a:ext cx="846667" cy="81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RestartButton">
            <a:extLst>
              <a:ext uri="{FF2B5EF4-FFF2-40B4-BE49-F238E27FC236}">
                <a16:creationId xmlns:a16="http://schemas.microsoft.com/office/drawing/2014/main" id="{4A49C1E4-FA36-6C41-A7C4-83B7EC89065B}"/>
              </a:ext>
            </a:extLst>
          </p:cNvPr>
          <p:cNvSpPr/>
          <p:nvPr/>
        </p:nvSpPr>
        <p:spPr>
          <a:xfrm>
            <a:off x="8825344" y="5709613"/>
            <a:ext cx="1422400" cy="812801"/>
          </a:xfrm>
          <a:prstGeom prst="rect">
            <a:avLst/>
          </a:prstGeom>
          <a:solidFill>
            <a:srgbClr val="F44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Restart</a:t>
            </a:r>
          </a:p>
        </p:txBody>
      </p:sp>
      <p:sp>
        <p:nvSpPr>
          <p:cNvPr id="2" name="Rectangle 1" title="LetterBox">
            <a:extLst>
              <a:ext uri="{FF2B5EF4-FFF2-40B4-BE49-F238E27FC236}">
                <a16:creationId xmlns:a16="http://schemas.microsoft.com/office/drawing/2014/main" id="{33ACF81D-BF6B-1D47-82C6-B29CB95CBD40}"/>
              </a:ext>
            </a:extLst>
          </p:cNvPr>
          <p:cNvSpPr/>
          <p:nvPr/>
        </p:nvSpPr>
        <p:spPr>
          <a:xfrm>
            <a:off x="1252604" y="-449546"/>
            <a:ext cx="9469676" cy="6159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1300" dirty="0">
                <a:solidFill>
                  <a:srgbClr val="222222"/>
                </a:solidFill>
                <a:latin typeface="lucida grande" panose="020B0600040502020204" pitchFamily="34" charset="0"/>
              </a:rPr>
              <a:t>a</a:t>
            </a:r>
            <a:endParaRPr lang="en-US" sz="41300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hlinkClick r:id="rId2"/>
            <a:extLst>
              <a:ext uri="{FF2B5EF4-FFF2-40B4-BE49-F238E27FC236}">
                <a16:creationId xmlns:a16="http://schemas.microsoft.com/office/drawing/2014/main" id="{9ED24AE5-E5FE-4C46-B1E3-B08DA2CB972C}"/>
              </a:ext>
            </a:extLst>
          </p:cNvPr>
          <p:cNvSpPr/>
          <p:nvPr/>
        </p:nvSpPr>
        <p:spPr>
          <a:xfrm>
            <a:off x="2655518" y="538619"/>
            <a:ext cx="6551112" cy="4910203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title="TitleBox">
            <a:extLst>
              <a:ext uri="{FF2B5EF4-FFF2-40B4-BE49-F238E27FC236}">
                <a16:creationId xmlns:a16="http://schemas.microsoft.com/office/drawing/2014/main" id="{ED3D1046-767B-6349-9F8F-FB579E2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Pictures and lines</a:t>
            </a:r>
            <a:endParaRPr lang="en-US" dirty="0"/>
          </a:p>
        </p:txBody>
      </p:sp>
      <p:cxnSp>
        <p:nvCxnSpPr>
          <p:cNvPr id="6" name="Straight Connector 5" title="StraightLine">
            <a:extLst>
              <a:ext uri="{FF2B5EF4-FFF2-40B4-BE49-F238E27FC236}">
                <a16:creationId xmlns:a16="http://schemas.microsoft.com/office/drawing/2014/main" id="{FA98F6EC-7FCB-D949-9675-D63BE6C2F0A1}"/>
              </a:ext>
            </a:extLst>
          </p:cNvPr>
          <p:cNvCxnSpPr/>
          <p:nvPr/>
        </p:nvCxnSpPr>
        <p:spPr>
          <a:xfrm>
            <a:off x="838200" y="1891862"/>
            <a:ext cx="3008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title="ThickLine">
            <a:extLst>
              <a:ext uri="{FF2B5EF4-FFF2-40B4-BE49-F238E27FC236}">
                <a16:creationId xmlns:a16="http://schemas.microsoft.com/office/drawing/2014/main" id="{88D5B12B-29DC-3E4A-8B27-89D609FEBDC9}"/>
              </a:ext>
            </a:extLst>
          </p:cNvPr>
          <p:cNvCxnSpPr/>
          <p:nvPr/>
        </p:nvCxnSpPr>
        <p:spPr>
          <a:xfrm>
            <a:off x="838200" y="2501462"/>
            <a:ext cx="30085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title="DottedLine">
            <a:extLst>
              <a:ext uri="{FF2B5EF4-FFF2-40B4-BE49-F238E27FC236}">
                <a16:creationId xmlns:a16="http://schemas.microsoft.com/office/drawing/2014/main" id="{D69FE2DF-1DA5-EF40-92EA-7EEDF8134B17}"/>
              </a:ext>
            </a:extLst>
          </p:cNvPr>
          <p:cNvCxnSpPr/>
          <p:nvPr/>
        </p:nvCxnSpPr>
        <p:spPr>
          <a:xfrm>
            <a:off x="838200" y="3111062"/>
            <a:ext cx="300858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lose-up of panellets">
            <a:extLst>
              <a:ext uri="{FF2B5EF4-FFF2-40B4-BE49-F238E27FC236}">
                <a16:creationId xmlns:a16="http://schemas.microsoft.com/office/drawing/2014/main" id="{9F263B3D-BF67-5FAD-6F3E-70347F5527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6786" y="803588"/>
            <a:ext cx="3877463" cy="2584975"/>
          </a:xfrm>
          <a:prstGeom prst="rect">
            <a:avLst/>
          </a:prstGeom>
        </p:spPr>
      </p:pic>
      <p:pic>
        <p:nvPicPr>
          <p:cNvPr id="9" name="Picture 8" descr="Person packing yellow suitcase">
            <a:extLst>
              <a:ext uri="{FF2B5EF4-FFF2-40B4-BE49-F238E27FC236}">
                <a16:creationId xmlns:a16="http://schemas.microsoft.com/office/drawing/2014/main" id="{38E10DA5-E821-55BE-3390-09FA719C56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1349" y="945833"/>
            <a:ext cx="3874590" cy="2584975"/>
          </a:xfrm>
          <a:prstGeom prst="rect">
            <a:avLst/>
          </a:prstGeom>
        </p:spPr>
      </p:pic>
      <p:pic>
        <p:nvPicPr>
          <p:cNvPr id="11" name="Picture 10" descr="Wedding by the beach">
            <a:extLst>
              <a:ext uri="{FF2B5EF4-FFF2-40B4-BE49-F238E27FC236}">
                <a16:creationId xmlns:a16="http://schemas.microsoft.com/office/drawing/2014/main" id="{39D5F878-885F-95B4-7AE0-5229EB982C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8432" y="3765479"/>
            <a:ext cx="3875535" cy="2584975"/>
          </a:xfrm>
          <a:prstGeom prst="rect">
            <a:avLst/>
          </a:prstGeom>
        </p:spPr>
      </p:pic>
      <p:pic>
        <p:nvPicPr>
          <p:cNvPr id="13" name="Picture 12" descr="Person planking">
            <a:extLst>
              <a:ext uri="{FF2B5EF4-FFF2-40B4-BE49-F238E27FC236}">
                <a16:creationId xmlns:a16="http://schemas.microsoft.com/office/drawing/2014/main" id="{C248CE17-ECEB-71AE-B0C3-0BE190B8BB4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206" y="3721814"/>
            <a:ext cx="3877463" cy="25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ECD21E6-5264-6D41-9283-6FC41AF2C851}"/>
              </a:ext>
            </a:extLst>
          </p:cNvPr>
          <p:cNvGrpSpPr/>
          <p:nvPr/>
        </p:nvGrpSpPr>
        <p:grpSpPr>
          <a:xfrm>
            <a:off x="1860331" y="1418897"/>
            <a:ext cx="9222828" cy="3436882"/>
            <a:chOff x="1860331" y="1418897"/>
            <a:chExt cx="9222828" cy="34368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9BB828-454B-0F48-A869-AAA8E71FA761}"/>
                </a:ext>
              </a:extLst>
            </p:cNvPr>
            <p:cNvGrpSpPr/>
            <p:nvPr/>
          </p:nvGrpSpPr>
          <p:grpSpPr>
            <a:xfrm>
              <a:off x="1860331" y="1418897"/>
              <a:ext cx="9222828" cy="3436882"/>
              <a:chOff x="1860331" y="1418897"/>
              <a:chExt cx="9222828" cy="34368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C49DB9-0590-AC45-A252-8A070EE2BBE5}"/>
                  </a:ext>
                </a:extLst>
              </p:cNvPr>
              <p:cNvSpPr/>
              <p:nvPr/>
            </p:nvSpPr>
            <p:spPr>
              <a:xfrm>
                <a:off x="1860331" y="1418897"/>
                <a:ext cx="9222828" cy="34368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BF4AC8-BFAD-8247-89A3-297A0C9C24BC}"/>
                  </a:ext>
                </a:extLst>
              </p:cNvPr>
              <p:cNvSpPr/>
              <p:nvPr/>
            </p:nvSpPr>
            <p:spPr>
              <a:xfrm>
                <a:off x="8245366" y="1828800"/>
                <a:ext cx="2333296" cy="274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Snip Single Corner Rectangle 5">
                <a:extLst>
                  <a:ext uri="{FF2B5EF4-FFF2-40B4-BE49-F238E27FC236}">
                    <a16:creationId xmlns:a16="http://schemas.microsoft.com/office/drawing/2014/main" id="{F3679E6B-5CA0-8F44-BCF4-D9450FD9FCF6}"/>
                  </a:ext>
                </a:extLst>
              </p:cNvPr>
              <p:cNvSpPr/>
              <p:nvPr/>
            </p:nvSpPr>
            <p:spPr>
              <a:xfrm>
                <a:off x="4950372" y="1844566"/>
                <a:ext cx="2396359" cy="2727434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7D3886C3-854D-9946-BEFE-DA72EB88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5855" y="1844566"/>
              <a:ext cx="2538993" cy="2538993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A1216F39-EE0E-9943-B9BE-C78C0654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Group [Not supported]</a:t>
            </a:r>
          </a:p>
        </p:txBody>
      </p:sp>
    </p:spTree>
    <p:extLst>
      <p:ext uri="{BB962C8B-B14F-4D97-AF65-F5344CB8AC3E}">
        <p14:creationId xmlns:p14="http://schemas.microsoft.com/office/powerpoint/2010/main" val="14855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BackgroundImage">
            <a:extLst>
              <a:ext uri="{FF2B5EF4-FFF2-40B4-BE49-F238E27FC236}">
                <a16:creationId xmlns:a16="http://schemas.microsoft.com/office/drawing/2014/main" id="{B29F851F-69A8-E441-8948-4CF1DB09F4EF}"/>
              </a:ext>
            </a:extLst>
          </p:cNvPr>
          <p:cNvSpPr/>
          <p:nvPr/>
        </p:nvSpPr>
        <p:spPr>
          <a:xfrm>
            <a:off x="0" y="-7282"/>
            <a:ext cx="12192000" cy="542765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74E89-7309-8847-9A12-4BEA683453A9}"/>
              </a:ext>
            </a:extLst>
          </p:cNvPr>
          <p:cNvSpPr/>
          <p:nvPr/>
        </p:nvSpPr>
        <p:spPr>
          <a:xfrm>
            <a:off x="0" y="4684582"/>
            <a:ext cx="12192000" cy="1689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42076140-C515-8E42-AA35-F513AC1C1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3670" y="4889949"/>
            <a:ext cx="1036443" cy="1036443"/>
          </a:xfrm>
          <a:prstGeom prst="rect">
            <a:avLst/>
          </a:prstGeom>
        </p:spPr>
      </p:pic>
      <p:pic>
        <p:nvPicPr>
          <p:cNvPr id="13" name="Graphic 12" descr="Wrench">
            <a:extLst>
              <a:ext uri="{FF2B5EF4-FFF2-40B4-BE49-F238E27FC236}">
                <a16:creationId xmlns:a16="http://schemas.microsoft.com/office/drawing/2014/main" id="{BE66841A-BC90-A741-94BD-773742ADE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5240" y="4967143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F02724-2EF3-2748-A12F-6226190CB79C}"/>
              </a:ext>
            </a:extLst>
          </p:cNvPr>
          <p:cNvSpPr/>
          <p:nvPr/>
        </p:nvSpPr>
        <p:spPr>
          <a:xfrm>
            <a:off x="737990" y="5802530"/>
            <a:ext cx="993297" cy="359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Github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FB4184-D3C6-BB43-9D19-9C6771FB9499}"/>
              </a:ext>
            </a:extLst>
          </p:cNvPr>
          <p:cNvSpPr/>
          <p:nvPr/>
        </p:nvSpPr>
        <p:spPr>
          <a:xfrm>
            <a:off x="3402316" y="5850124"/>
            <a:ext cx="993297" cy="359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Linkedin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94133E-EE31-A84A-949A-5816A70456F2}"/>
              </a:ext>
            </a:extLst>
          </p:cNvPr>
          <p:cNvSpPr/>
          <p:nvPr/>
        </p:nvSpPr>
        <p:spPr>
          <a:xfrm>
            <a:off x="6936219" y="5881543"/>
            <a:ext cx="993297" cy="359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Resume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384537-1248-5444-8D31-53F7657BA15A}"/>
              </a:ext>
            </a:extLst>
          </p:cNvPr>
          <p:cNvSpPr/>
          <p:nvPr/>
        </p:nvSpPr>
        <p:spPr>
          <a:xfrm>
            <a:off x="10533867" y="5862426"/>
            <a:ext cx="993297" cy="3591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itchFamily="2" charset="0"/>
              </a:rPr>
              <a:t>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C8501-F6AE-244D-9F64-F4A0C6180F6E}"/>
              </a:ext>
            </a:extLst>
          </p:cNvPr>
          <p:cNvSpPr/>
          <p:nvPr/>
        </p:nvSpPr>
        <p:spPr>
          <a:xfrm>
            <a:off x="0" y="6225435"/>
            <a:ext cx="12192000" cy="632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4A243A-A453-5E4C-835E-0AD01929627A}"/>
              </a:ext>
            </a:extLst>
          </p:cNvPr>
          <p:cNvSpPr/>
          <p:nvPr/>
        </p:nvSpPr>
        <p:spPr>
          <a:xfrm>
            <a:off x="4073483" y="6374485"/>
            <a:ext cx="3876630" cy="350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itchFamily="2" charset="0"/>
              </a:rPr>
              <a:t>“stay hungry stay foolish” – Steve Jobs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D29D1-DB7E-AC4D-A696-0DAE61200FAB}"/>
              </a:ext>
            </a:extLst>
          </p:cNvPr>
          <p:cNvSpPr/>
          <p:nvPr/>
        </p:nvSpPr>
        <p:spPr>
          <a:xfrm>
            <a:off x="-168404" y="6389533"/>
            <a:ext cx="3876630" cy="350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  <a:latin typeface="Helvetica" pitchFamily="2" charset="0"/>
              </a:rPr>
              <a:t>Say Hey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714F86-FC7F-D449-927C-BF84EACB82F2}"/>
              </a:ext>
            </a:extLst>
          </p:cNvPr>
          <p:cNvSpPr/>
          <p:nvPr/>
        </p:nvSpPr>
        <p:spPr>
          <a:xfrm>
            <a:off x="8796925" y="6389532"/>
            <a:ext cx="3876630" cy="350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" pitchFamily="2" charset="0"/>
              </a:rPr>
              <a:t>Raviteja Lingineni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876B04-5E61-484C-BDF6-3E3980F7F6C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191" y="4911833"/>
            <a:ext cx="907873" cy="9078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BBB5EA-DA92-2741-BFCA-8407BA52E23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94" y="4616620"/>
            <a:ext cx="1500601" cy="15006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265653-26E3-7748-B9D5-4129A732A779}"/>
              </a:ext>
            </a:extLst>
          </p:cNvPr>
          <p:cNvSpPr/>
          <p:nvPr/>
        </p:nvSpPr>
        <p:spPr>
          <a:xfrm>
            <a:off x="2632712" y="1059297"/>
            <a:ext cx="7244571" cy="193915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latin typeface="Helvetica" pitchFamily="2" charset="0"/>
              </a:rPr>
              <a:t>John Jones</a:t>
            </a:r>
            <a:endParaRPr lang="en-US" sz="6000" b="1" dirty="0">
              <a:latin typeface="Helvetica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98CB02-9973-9449-AFE9-1F14EAD002A1}"/>
              </a:ext>
            </a:extLst>
          </p:cNvPr>
          <p:cNvSpPr/>
          <p:nvPr/>
        </p:nvSpPr>
        <p:spPr>
          <a:xfrm>
            <a:off x="4669220" y="2543049"/>
            <a:ext cx="2853559" cy="75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Hey thanks for stopping by, check this graph out</a:t>
            </a:r>
          </a:p>
        </p:txBody>
      </p:sp>
    </p:spTree>
    <p:extLst>
      <p:ext uri="{BB962C8B-B14F-4D97-AF65-F5344CB8AC3E}">
        <p14:creationId xmlns:p14="http://schemas.microsoft.com/office/powerpoint/2010/main" val="33583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F31D-13F0-C844-9DB8-8FF975EB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F4D98C24-95BC-2B46-84DE-9E4C9C86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066" y="1930065"/>
            <a:ext cx="418998" cy="418998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CF04EFBC-29D7-8E40-BB63-44DF5F020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5800" y="1612455"/>
            <a:ext cx="2544522" cy="2544522"/>
          </a:xfrm>
          <a:prstGeom prst="rect">
            <a:avLst/>
          </a:prstGeom>
        </p:spPr>
      </p:pic>
      <p:pic>
        <p:nvPicPr>
          <p:cNvPr id="11" name="Graphic 10" descr="Monitor">
            <a:extLst>
              <a:ext uri="{FF2B5EF4-FFF2-40B4-BE49-F238E27FC236}">
                <a16:creationId xmlns:a16="http://schemas.microsoft.com/office/drawing/2014/main" id="{382BEB7C-00E0-DE41-8897-66B0C7492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9031" y="1775230"/>
            <a:ext cx="2213445" cy="22134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A56AD5-DC00-154C-B44E-4FE0E6D95A90}"/>
              </a:ext>
            </a:extLst>
          </p:cNvPr>
          <p:cNvSpPr/>
          <p:nvPr/>
        </p:nvSpPr>
        <p:spPr>
          <a:xfrm>
            <a:off x="2827320" y="1497724"/>
            <a:ext cx="1776211" cy="241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Overlap</a:t>
            </a:r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F3558D3-55DD-774B-8083-4B5EA192C9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57824" y="1612455"/>
            <a:ext cx="2538993" cy="25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70F5C4-A612-8B4B-8376-AE79F9FED3B8}"/>
              </a:ext>
            </a:extLst>
          </p:cNvPr>
          <p:cNvSpPr/>
          <p:nvPr/>
        </p:nvSpPr>
        <p:spPr>
          <a:xfrm>
            <a:off x="0" y="0"/>
            <a:ext cx="12192000" cy="10247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A971-5342-DD4E-B56A-943CA47A2647}"/>
              </a:ext>
            </a:extLst>
          </p:cNvPr>
          <p:cNvSpPr txBox="1"/>
          <p:nvPr/>
        </p:nvSpPr>
        <p:spPr>
          <a:xfrm>
            <a:off x="3373820" y="2912100"/>
            <a:ext cx="5044966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Search the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7A67-3849-8344-A416-E28DA2599DC7}"/>
              </a:ext>
            </a:extLst>
          </p:cNvPr>
          <p:cNvSpPr/>
          <p:nvPr/>
        </p:nvSpPr>
        <p:spPr>
          <a:xfrm>
            <a:off x="3373820" y="1749973"/>
            <a:ext cx="5044966" cy="102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Fast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978DE-743C-1B45-8A32-B74B7031C3CA}"/>
              </a:ext>
            </a:extLst>
          </p:cNvPr>
          <p:cNvSpPr/>
          <p:nvPr/>
        </p:nvSpPr>
        <p:spPr>
          <a:xfrm>
            <a:off x="179614" y="244929"/>
            <a:ext cx="1355272" cy="5225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ADF99-7BF4-1542-83D9-860CC1D8A9AF}"/>
              </a:ext>
            </a:extLst>
          </p:cNvPr>
          <p:cNvSpPr/>
          <p:nvPr/>
        </p:nvSpPr>
        <p:spPr>
          <a:xfrm>
            <a:off x="1714500" y="244929"/>
            <a:ext cx="1355272" cy="52251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1961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23A292-39A1-2B4D-93C0-B986547B2CA0}"/>
              </a:ext>
            </a:extLst>
          </p:cNvPr>
          <p:cNvSpPr txBox="1"/>
          <p:nvPr/>
        </p:nvSpPr>
        <p:spPr>
          <a:xfrm>
            <a:off x="283335" y="669701"/>
            <a:ext cx="558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Visual Studio Code</a:t>
            </a:r>
            <a:r>
              <a:rPr lang="en-US" dirty="0">
                <a:solidFill>
                  <a:srgbClr val="FF0000"/>
                </a:solidFill>
              </a:rPr>
              <a:t> is a lightweight </a:t>
            </a:r>
            <a:r>
              <a:rPr lang="en-US" b="1" i="1" dirty="0">
                <a:solidFill>
                  <a:srgbClr val="FF0000"/>
                </a:solidFill>
              </a:rPr>
              <a:t>but powerful source code editor</a:t>
            </a:r>
            <a:r>
              <a:rPr lang="en-US" dirty="0">
                <a:solidFill>
                  <a:srgbClr val="FF0000"/>
                </a:solidFill>
              </a:rPr>
              <a:t> which runs on your desktop and is available for Windows, macOS and Linux.</a:t>
            </a:r>
          </a:p>
        </p:txBody>
      </p:sp>
    </p:spTree>
    <p:extLst>
      <p:ext uri="{BB962C8B-B14F-4D97-AF65-F5344CB8AC3E}">
        <p14:creationId xmlns:p14="http://schemas.microsoft.com/office/powerpoint/2010/main" val="228205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14653</TotalTime>
  <Words>78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lucida grande</vt:lpstr>
      <vt:lpstr>Times</vt:lpstr>
      <vt:lpstr>Office Theme</vt:lpstr>
      <vt:lpstr>Shapes</vt:lpstr>
      <vt:lpstr>PowerPoint Presentation</vt:lpstr>
      <vt:lpstr>Pictures and lines</vt:lpstr>
      <vt:lpstr>Group [Not supported]</vt:lpstr>
      <vt:lpstr>PowerPoint Presentation</vt:lpstr>
      <vt:lpstr>Icons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feedback@customer.cool</dc:title>
  <dc:creator>Lingineni, Raviteja</dc:creator>
  <cp:lastModifiedBy>Nathan Sasto</cp:lastModifiedBy>
  <cp:revision>52</cp:revision>
  <dcterms:created xsi:type="dcterms:W3CDTF">2018-06-23T03:43:30Z</dcterms:created>
  <dcterms:modified xsi:type="dcterms:W3CDTF">2025-04-16T15:42:35Z</dcterms:modified>
</cp:coreProperties>
</file>