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AA43F2E-84AE-425D-B88D-E3D43CA710C1}" type="datetimeFigureOut">
              <a:rPr lang="en-US" smtClean="0"/>
              <a:t>1/18/2021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18747CE-2B55-4BDE-BCE0-247A6521EF8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A43F2E-84AE-425D-B88D-E3D43CA710C1}"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747CE-2B55-4BDE-BCE0-247A6521EF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A43F2E-84AE-425D-B88D-E3D43CA710C1}"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747CE-2B55-4BDE-BCE0-247A6521EF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AA43F2E-84AE-425D-B88D-E3D43CA710C1}" type="datetimeFigureOut">
              <a:rPr lang="en-US" smtClean="0"/>
              <a:t>1/18/2021</a:t>
            </a:fld>
            <a:endParaRPr lang="en-US"/>
          </a:p>
        </p:txBody>
      </p:sp>
      <p:sp>
        <p:nvSpPr>
          <p:cNvPr id="9" name="Slide Number Placeholder 8"/>
          <p:cNvSpPr>
            <a:spLocks noGrp="1"/>
          </p:cNvSpPr>
          <p:nvPr>
            <p:ph type="sldNum" sz="quarter" idx="15"/>
          </p:nvPr>
        </p:nvSpPr>
        <p:spPr/>
        <p:txBody>
          <a:bodyPr rtlCol="0"/>
          <a:lstStyle/>
          <a:p>
            <a:fld id="{618747CE-2B55-4BDE-BCE0-247A6521EF89}"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AA43F2E-84AE-425D-B88D-E3D43CA710C1}" type="datetimeFigureOut">
              <a:rPr lang="en-US" smtClean="0"/>
              <a:t>1/18/2021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18747CE-2B55-4BDE-BCE0-247A6521EF8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AA43F2E-84AE-425D-B88D-E3D43CA710C1}"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747CE-2B55-4BDE-BCE0-247A6521EF89}"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AA43F2E-84AE-425D-B88D-E3D43CA710C1}"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8747CE-2B55-4BDE-BCE0-247A6521EF89}"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AA43F2E-84AE-425D-B88D-E3D43CA710C1}" type="datetimeFigureOut">
              <a:rPr lang="en-US" smtClean="0"/>
              <a:t>1/18/2021</a:t>
            </a:fld>
            <a:endParaRPr lang="en-US"/>
          </a:p>
        </p:txBody>
      </p:sp>
      <p:sp>
        <p:nvSpPr>
          <p:cNvPr id="7" name="Slide Number Placeholder 6"/>
          <p:cNvSpPr>
            <a:spLocks noGrp="1"/>
          </p:cNvSpPr>
          <p:nvPr>
            <p:ph type="sldNum" sz="quarter" idx="11"/>
          </p:nvPr>
        </p:nvSpPr>
        <p:spPr/>
        <p:txBody>
          <a:bodyPr rtlCol="0"/>
          <a:lstStyle/>
          <a:p>
            <a:fld id="{618747CE-2B55-4BDE-BCE0-247A6521EF89}"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43F2E-84AE-425D-B88D-E3D43CA710C1}"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8747CE-2B55-4BDE-BCE0-247A6521EF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AA43F2E-84AE-425D-B88D-E3D43CA710C1}" type="datetimeFigureOut">
              <a:rPr lang="en-US" smtClean="0"/>
              <a:t>1/18/2021</a:t>
            </a:fld>
            <a:endParaRPr lang="en-US"/>
          </a:p>
        </p:txBody>
      </p:sp>
      <p:sp>
        <p:nvSpPr>
          <p:cNvPr id="22" name="Slide Number Placeholder 21"/>
          <p:cNvSpPr>
            <a:spLocks noGrp="1"/>
          </p:cNvSpPr>
          <p:nvPr>
            <p:ph type="sldNum" sz="quarter" idx="15"/>
          </p:nvPr>
        </p:nvSpPr>
        <p:spPr/>
        <p:txBody>
          <a:bodyPr rtlCol="0"/>
          <a:lstStyle/>
          <a:p>
            <a:fld id="{618747CE-2B55-4BDE-BCE0-247A6521EF89}"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AA43F2E-84AE-425D-B88D-E3D43CA710C1}" type="datetimeFigureOut">
              <a:rPr lang="en-US" smtClean="0"/>
              <a:t>1/18/2021</a:t>
            </a:fld>
            <a:endParaRPr lang="en-US"/>
          </a:p>
        </p:txBody>
      </p:sp>
      <p:sp>
        <p:nvSpPr>
          <p:cNvPr id="18" name="Slide Number Placeholder 17"/>
          <p:cNvSpPr>
            <a:spLocks noGrp="1"/>
          </p:cNvSpPr>
          <p:nvPr>
            <p:ph type="sldNum" sz="quarter" idx="11"/>
          </p:nvPr>
        </p:nvSpPr>
        <p:spPr/>
        <p:txBody>
          <a:bodyPr rtlCol="0"/>
          <a:lstStyle/>
          <a:p>
            <a:fld id="{618747CE-2B55-4BDE-BCE0-247A6521EF89}"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AA43F2E-84AE-425D-B88D-E3D43CA710C1}" type="datetimeFigureOut">
              <a:rPr lang="en-US" smtClean="0"/>
              <a:t>1/18/2021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18747CE-2B55-4BDE-BCE0-247A6521EF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458200" cy="1894362"/>
          </a:xfrm>
        </p:spPr>
        <p:txBody>
          <a:bodyPr>
            <a:normAutofit/>
          </a:bodyPr>
          <a:lstStyle/>
          <a:p>
            <a:r>
              <a:rPr lang="en-US" sz="2400" dirty="0" smtClean="0">
                <a:solidFill>
                  <a:srgbClr val="FF0000"/>
                </a:solidFill>
              </a:rPr>
              <a:t>NALLA MALLA REDDY ENGINEERING COLLEGE</a:t>
            </a:r>
            <a:br>
              <a:rPr lang="en-US" sz="2400" dirty="0" smtClean="0">
                <a:solidFill>
                  <a:srgbClr val="FF0000"/>
                </a:solidFill>
              </a:rPr>
            </a:br>
            <a:endParaRPr lang="en-US" sz="2400" dirty="0">
              <a:solidFill>
                <a:srgbClr val="FF0000"/>
              </a:solidFill>
            </a:endParaRPr>
          </a:p>
        </p:txBody>
      </p:sp>
      <p:sp>
        <p:nvSpPr>
          <p:cNvPr id="3" name="Subtitle 2"/>
          <p:cNvSpPr>
            <a:spLocks noGrp="1"/>
          </p:cNvSpPr>
          <p:nvPr>
            <p:ph type="subTitle" idx="1"/>
          </p:nvPr>
        </p:nvSpPr>
        <p:spPr>
          <a:xfrm>
            <a:off x="1752600" y="2667000"/>
            <a:ext cx="6858000" cy="3657600"/>
          </a:xfrm>
        </p:spPr>
        <p:txBody>
          <a:bodyPr/>
          <a:lstStyle/>
          <a:p>
            <a:r>
              <a:rPr lang="en-US" dirty="0" smtClean="0"/>
              <a:t>MINI PROJECT ABSTRACT</a:t>
            </a:r>
          </a:p>
          <a:p>
            <a:r>
              <a:rPr lang="en-US" dirty="0" smtClean="0"/>
              <a:t>TITLE:</a:t>
            </a:r>
            <a:r>
              <a:rPr lang="en-US" cap="all" dirty="0"/>
              <a:t>ELECTRIC VEHICLE RECHARGE NEAREST BUNK USING  MOBILE APPLICATION</a:t>
            </a:r>
            <a:endParaRPr lang="en-US" dirty="0"/>
          </a:p>
          <a:p>
            <a:endParaRPr lang="en-US" dirty="0" smtClean="0"/>
          </a:p>
          <a:p>
            <a:endParaRPr lang="en-US" dirty="0"/>
          </a:p>
          <a:p>
            <a:endParaRPr lang="en-US" dirty="0" smtClean="0"/>
          </a:p>
          <a:p>
            <a:pPr algn="r"/>
            <a:r>
              <a:rPr lang="en-US" dirty="0"/>
              <a:t> </a:t>
            </a:r>
            <a:r>
              <a:rPr lang="en-US" dirty="0" smtClean="0"/>
              <a:t>        NAME: MUKURALA SUMANTH GOUD</a:t>
            </a:r>
          </a:p>
          <a:p>
            <a:pPr algn="r"/>
            <a:r>
              <a:rPr lang="en-US" dirty="0"/>
              <a:t> </a:t>
            </a:r>
            <a:r>
              <a:rPr lang="en-US" dirty="0" smtClean="0"/>
              <a:t>             CSE-4B</a:t>
            </a:r>
          </a:p>
          <a:p>
            <a:pPr algn="r"/>
            <a:r>
              <a:rPr lang="en-US" dirty="0"/>
              <a:t> </a:t>
            </a:r>
            <a:r>
              <a:rPr lang="en-US" dirty="0" smtClean="0"/>
              <a:t>             17B61A0576</a:t>
            </a:r>
            <a:endParaRPr lang="en-US" dirty="0"/>
          </a:p>
        </p:txBody>
      </p:sp>
    </p:spTree>
    <p:extLst>
      <p:ext uri="{BB962C8B-B14F-4D97-AF65-F5344CB8AC3E}">
        <p14:creationId xmlns:p14="http://schemas.microsoft.com/office/powerpoint/2010/main" val="3811862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533400"/>
            <a:ext cx="6172200" cy="1894362"/>
          </a:xfrm>
        </p:spPr>
        <p:txBody>
          <a:bodyPr/>
          <a:lstStyle/>
          <a:p>
            <a:r>
              <a:rPr lang="en-US" dirty="0" smtClean="0"/>
              <a:t>Problem statement</a:t>
            </a:r>
            <a:endParaRPr lang="en-US" dirty="0"/>
          </a:p>
        </p:txBody>
      </p:sp>
      <p:sp>
        <p:nvSpPr>
          <p:cNvPr id="3" name="Subtitle 2"/>
          <p:cNvSpPr>
            <a:spLocks noGrp="1"/>
          </p:cNvSpPr>
          <p:nvPr>
            <p:ph type="subTitle" idx="1"/>
          </p:nvPr>
        </p:nvSpPr>
        <p:spPr>
          <a:xfrm>
            <a:off x="2057400" y="2209800"/>
            <a:ext cx="6934200" cy="3733800"/>
          </a:xfrm>
        </p:spPr>
        <p:txBody>
          <a:bodyPr>
            <a:noAutofit/>
          </a:bodyPr>
          <a:lstStyle/>
          <a:p>
            <a:r>
              <a:rPr lang="en-US" sz="2400" dirty="0"/>
              <a:t>This </a:t>
            </a:r>
            <a:r>
              <a:rPr lang="en-US" sz="2400" dirty="0" smtClean="0"/>
              <a:t>Project </a:t>
            </a:r>
            <a:r>
              <a:rPr lang="en-US" sz="2400" dirty="0"/>
              <a:t>examines various issues related to electric vehicle supply equipment (EVSE) or charging stations related to. The proposed system of EV Charging mobile app to provide EV owner the convenience of locating charging stations on google map, vacancy of  charging slots, getting updates on charging, recommendations on time-of-day use. Help increase the life of batteries and ensure smooth journeys long distance</a:t>
            </a:r>
          </a:p>
          <a:p>
            <a:endParaRPr lang="en-US" sz="2400" dirty="0"/>
          </a:p>
        </p:txBody>
      </p:sp>
    </p:spTree>
    <p:extLst>
      <p:ext uri="{BB962C8B-B14F-4D97-AF65-F5344CB8AC3E}">
        <p14:creationId xmlns:p14="http://schemas.microsoft.com/office/powerpoint/2010/main" val="57373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introduction</a:t>
            </a:r>
            <a:endParaRPr lang="en-US" sz="4800" dirty="0"/>
          </a:p>
        </p:txBody>
      </p:sp>
      <p:sp>
        <p:nvSpPr>
          <p:cNvPr id="3" name="Content Placeholder 2"/>
          <p:cNvSpPr>
            <a:spLocks noGrp="1"/>
          </p:cNvSpPr>
          <p:nvPr>
            <p:ph sz="quarter" idx="1"/>
          </p:nvPr>
        </p:nvSpPr>
        <p:spPr/>
        <p:txBody>
          <a:bodyPr>
            <a:normAutofit lnSpcReduction="10000"/>
          </a:bodyPr>
          <a:lstStyle/>
          <a:p>
            <a:pPr marL="0" indent="0" fontAlgn="base">
              <a:buNone/>
            </a:pPr>
            <a:endParaRPr lang="en-US" b="1" dirty="0"/>
          </a:p>
          <a:p>
            <a:r>
              <a:rPr lang="en-US" dirty="0" smtClean="0"/>
              <a:t>Need </a:t>
            </a:r>
            <a:r>
              <a:rPr lang="en-US" dirty="0"/>
              <a:t>electrons to run you car? This Android app will locate which charging station you should use when and where you need one. A lot of the current apps with electric vehicle charging maps rely on slow web based map </a:t>
            </a:r>
            <a:r>
              <a:rPr lang="en-US" dirty="0" err="1"/>
              <a:t>backends</a:t>
            </a:r>
            <a:r>
              <a:rPr lang="en-US" dirty="0"/>
              <a:t>, and many of them lack a collection of all the suppliers of free and non-free charging stations for electric vehicles.</a:t>
            </a:r>
          </a:p>
          <a:p>
            <a:r>
              <a:rPr lang="en-US" dirty="0"/>
              <a:t>This is an easy to use app that utilize the growing open charge map </a:t>
            </a:r>
            <a:r>
              <a:rPr lang="en-US" dirty="0" err="1"/>
              <a:t>api</a:t>
            </a:r>
            <a:r>
              <a:rPr lang="en-US" dirty="0"/>
              <a:t> to find charging stations nearby and display them using Google Maps.</a:t>
            </a:r>
          </a:p>
          <a:p>
            <a:pPr fontAlgn="base"/>
            <a:endParaRPr lang="en-US" dirty="0" smtClean="0"/>
          </a:p>
          <a:p>
            <a:endParaRPr lang="en-US" dirty="0"/>
          </a:p>
        </p:txBody>
      </p:sp>
    </p:spTree>
    <p:extLst>
      <p:ext uri="{BB962C8B-B14F-4D97-AF65-F5344CB8AC3E}">
        <p14:creationId xmlns:p14="http://schemas.microsoft.com/office/powerpoint/2010/main" val="326401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MAIN FEATURES</a:t>
            </a:r>
            <a:endParaRPr lang="en-US" dirty="0"/>
          </a:p>
        </p:txBody>
      </p:sp>
      <p:sp>
        <p:nvSpPr>
          <p:cNvPr id="3" name="Content Placeholder 2"/>
          <p:cNvSpPr>
            <a:spLocks noGrp="1"/>
          </p:cNvSpPr>
          <p:nvPr>
            <p:ph sz="quarter" idx="1"/>
          </p:nvPr>
        </p:nvSpPr>
        <p:spPr/>
        <p:txBody>
          <a:bodyPr>
            <a:normAutofit fontScale="77500" lnSpcReduction="20000"/>
          </a:bodyPr>
          <a:lstStyle/>
          <a:p>
            <a:pPr lvl="0"/>
            <a:r>
              <a:rPr lang="en-US" dirty="0"/>
              <a:t>Displays markers for nearby charging stations in a map.</a:t>
            </a:r>
          </a:p>
          <a:p>
            <a:pPr lvl="0"/>
            <a:r>
              <a:rPr lang="en-US" dirty="0"/>
              <a:t>Marker icon difference between free and non-free charging stations</a:t>
            </a:r>
          </a:p>
          <a:p>
            <a:pPr lvl="0"/>
            <a:r>
              <a:rPr lang="en-US" dirty="0"/>
              <a:t>Marker icon difference between DC charging stations (fast) and slower ones</a:t>
            </a:r>
          </a:p>
          <a:p>
            <a:pPr lvl="0"/>
            <a:r>
              <a:rPr lang="en-US" dirty="0"/>
              <a:t>Google Map location search to plan your trip.</a:t>
            </a:r>
          </a:p>
          <a:p>
            <a:pPr lvl="0"/>
            <a:r>
              <a:rPr lang="en-US" dirty="0"/>
              <a:t>Synchronizes nearby charging station data to a local database.</a:t>
            </a:r>
          </a:p>
          <a:p>
            <a:pPr lvl="0"/>
            <a:r>
              <a:rPr lang="en-US" dirty="0"/>
              <a:t>Saves user preferences:</a:t>
            </a:r>
          </a:p>
          <a:p>
            <a:pPr lvl="0"/>
            <a:r>
              <a:rPr lang="en-US" dirty="0"/>
              <a:t>Supported power outlets for the most popular EVs</a:t>
            </a:r>
          </a:p>
          <a:p>
            <a:pPr lvl="0"/>
            <a:r>
              <a:rPr lang="en-US" dirty="0"/>
              <a:t>Only display fast chargers (default on)</a:t>
            </a:r>
          </a:p>
          <a:p>
            <a:pPr lvl="0"/>
            <a:r>
              <a:rPr lang="en-US" dirty="0"/>
              <a:t>Possibility to explore details for each charging station. Makes it easier to find the exact location of a charging station, see the capacity of the selected charging station and more.</a:t>
            </a:r>
          </a:p>
          <a:p>
            <a:pPr lvl="0"/>
            <a:r>
              <a:rPr lang="en-US" dirty="0"/>
              <a:t>Your favorite charging stations available in a built in widget</a:t>
            </a:r>
          </a:p>
          <a:p>
            <a:endParaRPr lang="en-US" dirty="0"/>
          </a:p>
        </p:txBody>
      </p:sp>
    </p:spTree>
    <p:extLst>
      <p:ext uri="{BB962C8B-B14F-4D97-AF65-F5344CB8AC3E}">
        <p14:creationId xmlns:p14="http://schemas.microsoft.com/office/powerpoint/2010/main" val="2217969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REQUIREMENTS AND TOOLS</a:t>
            </a:r>
            <a:endParaRPr lang="en-US" dirty="0"/>
          </a:p>
        </p:txBody>
      </p:sp>
      <p:sp>
        <p:nvSpPr>
          <p:cNvPr id="3" name="Content Placeholder 2"/>
          <p:cNvSpPr>
            <a:spLocks noGrp="1"/>
          </p:cNvSpPr>
          <p:nvPr>
            <p:ph sz="quarter" idx="1"/>
          </p:nvPr>
        </p:nvSpPr>
        <p:spPr/>
        <p:txBody>
          <a:bodyPr/>
          <a:lstStyle/>
          <a:p>
            <a:pPr marL="0" indent="0" fontAlgn="base">
              <a:buNone/>
            </a:pPr>
            <a:endParaRPr lang="en-US" dirty="0"/>
          </a:p>
          <a:p>
            <a:pPr fontAlgn="base"/>
            <a:r>
              <a:rPr lang="en-US" dirty="0"/>
              <a:t>Software Requirements: –</a:t>
            </a:r>
          </a:p>
          <a:p>
            <a:pPr fontAlgn="base"/>
            <a:r>
              <a:rPr lang="en-US" dirty="0"/>
              <a:t>Front End: HTML5, CSS3, Bootstrap</a:t>
            </a:r>
            <a:br>
              <a:rPr lang="en-US" dirty="0"/>
            </a:br>
            <a:r>
              <a:rPr lang="en-US" dirty="0"/>
              <a:t>Back End: PHP, MYSQL</a:t>
            </a:r>
            <a:br>
              <a:rPr lang="en-US" dirty="0"/>
            </a:br>
            <a:r>
              <a:rPr lang="en-US" dirty="0"/>
              <a:t>Control End: Angular Java Script</a:t>
            </a:r>
          </a:p>
          <a:p>
            <a:pPr fontAlgn="base"/>
            <a:r>
              <a:rPr lang="en-US" dirty="0"/>
              <a:t>Android Tools:</a:t>
            </a:r>
            <a:br>
              <a:rPr lang="en-US" dirty="0"/>
            </a:br>
            <a:r>
              <a:rPr lang="en-US" dirty="0"/>
              <a:t>Android Emulator</a:t>
            </a:r>
            <a:br>
              <a:rPr lang="en-US" dirty="0"/>
            </a:br>
            <a:r>
              <a:rPr lang="en-US" dirty="0"/>
              <a:t>xampp-win32-5.5.19-0-VC11</a:t>
            </a:r>
            <a:br>
              <a:rPr lang="en-US" dirty="0"/>
            </a:br>
            <a:r>
              <a:rPr lang="en-US" dirty="0"/>
              <a:t>Android SDK – adt-bundle-windows-x86</a:t>
            </a:r>
            <a:br>
              <a:rPr lang="en-US" dirty="0"/>
            </a:br>
            <a:r>
              <a:rPr lang="en-US" dirty="0"/>
              <a:t>IDE: Eclipse Mars</a:t>
            </a:r>
            <a:br>
              <a:rPr lang="en-US" dirty="0"/>
            </a:br>
            <a:r>
              <a:rPr lang="en-US" dirty="0"/>
              <a:t>jdk-8u66-windows-i586</a:t>
            </a:r>
          </a:p>
          <a:p>
            <a:endParaRPr lang="en-US" dirty="0"/>
          </a:p>
        </p:txBody>
      </p:sp>
    </p:spTree>
    <p:extLst>
      <p:ext uri="{BB962C8B-B14F-4D97-AF65-F5344CB8AC3E}">
        <p14:creationId xmlns:p14="http://schemas.microsoft.com/office/powerpoint/2010/main" val="3940470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MODULE LIST</a:t>
            </a:r>
            <a:endParaRPr lang="en-US" dirty="0"/>
          </a:p>
        </p:txBody>
      </p:sp>
      <p:sp>
        <p:nvSpPr>
          <p:cNvPr id="3" name="Content Placeholder 2"/>
          <p:cNvSpPr>
            <a:spLocks noGrp="1"/>
          </p:cNvSpPr>
          <p:nvPr>
            <p:ph sz="quarter" idx="1"/>
          </p:nvPr>
        </p:nvSpPr>
        <p:spPr/>
        <p:txBody>
          <a:bodyPr>
            <a:normAutofit fontScale="85000" lnSpcReduction="20000"/>
          </a:bodyPr>
          <a:lstStyle/>
          <a:p>
            <a:pPr fontAlgn="base"/>
            <a:r>
              <a:rPr lang="en-US" b="1" dirty="0"/>
              <a:t>EV Admin</a:t>
            </a:r>
            <a:endParaRPr lang="en-US" sz="2000" dirty="0"/>
          </a:p>
          <a:p>
            <a:pPr lvl="0" fontAlgn="base"/>
            <a:r>
              <a:rPr lang="en-US" b="1" dirty="0"/>
              <a:t>Login</a:t>
            </a:r>
            <a:endParaRPr lang="en-US" sz="2000" dirty="0"/>
          </a:p>
          <a:p>
            <a:pPr lvl="0" fontAlgn="base"/>
            <a:r>
              <a:rPr lang="en-US" b="1" dirty="0"/>
              <a:t>Register</a:t>
            </a:r>
            <a:endParaRPr lang="en-US" sz="2000" dirty="0"/>
          </a:p>
          <a:p>
            <a:pPr lvl="0" fontAlgn="base"/>
            <a:r>
              <a:rPr lang="en-US" b="1" dirty="0"/>
              <a:t>Create EV Bunk Location Details</a:t>
            </a:r>
            <a:endParaRPr lang="en-US" sz="2000" dirty="0"/>
          </a:p>
          <a:p>
            <a:pPr lvl="0" fontAlgn="base"/>
            <a:r>
              <a:rPr lang="en-US" b="1" dirty="0"/>
              <a:t>Manage Bunk Details</a:t>
            </a:r>
            <a:endParaRPr lang="en-US" sz="2000" dirty="0"/>
          </a:p>
          <a:p>
            <a:pPr lvl="0" fontAlgn="base"/>
            <a:r>
              <a:rPr lang="en-US" b="1" dirty="0"/>
              <a:t>Manage Recharge Slots</a:t>
            </a:r>
            <a:endParaRPr lang="en-US" sz="2000" dirty="0"/>
          </a:p>
          <a:p>
            <a:pPr fontAlgn="base"/>
            <a:r>
              <a:rPr lang="en-US" b="1" dirty="0"/>
              <a:t>User</a:t>
            </a:r>
            <a:endParaRPr lang="en-US" sz="2000" dirty="0"/>
          </a:p>
          <a:p>
            <a:pPr lvl="0" fontAlgn="base"/>
            <a:r>
              <a:rPr lang="en-US" b="1" dirty="0"/>
              <a:t>Login</a:t>
            </a:r>
            <a:endParaRPr lang="en-US" sz="2000" dirty="0"/>
          </a:p>
          <a:p>
            <a:pPr lvl="0" fontAlgn="base"/>
            <a:r>
              <a:rPr lang="en-US" b="1" dirty="0"/>
              <a:t>Register</a:t>
            </a:r>
            <a:endParaRPr lang="en-US" sz="2000" dirty="0"/>
          </a:p>
          <a:p>
            <a:pPr lvl="0" fontAlgn="base"/>
            <a:r>
              <a:rPr lang="en-US" b="1" dirty="0"/>
              <a:t>Search Nearby EV Bunk</a:t>
            </a:r>
            <a:endParaRPr lang="en-US" sz="2000" dirty="0"/>
          </a:p>
          <a:p>
            <a:pPr lvl="0" fontAlgn="base"/>
            <a:r>
              <a:rPr lang="en-US" b="1" dirty="0"/>
              <a:t>View Bunk Details</a:t>
            </a:r>
            <a:endParaRPr lang="en-US" sz="2000" dirty="0"/>
          </a:p>
          <a:p>
            <a:pPr lvl="1" fontAlgn="base"/>
            <a:r>
              <a:rPr lang="en-US" sz="2400" b="1" dirty="0"/>
              <a:t>Address</a:t>
            </a:r>
            <a:endParaRPr lang="en-US" sz="2000" dirty="0"/>
          </a:p>
          <a:p>
            <a:pPr lvl="1" fontAlgn="base"/>
            <a:r>
              <a:rPr lang="en-US" sz="2400" b="1" dirty="0"/>
              <a:t>Mobile</a:t>
            </a:r>
            <a:endParaRPr lang="en-US" sz="2000" dirty="0"/>
          </a:p>
          <a:p>
            <a:pPr lvl="1" fontAlgn="base"/>
            <a:r>
              <a:rPr lang="en-US" sz="2400" b="1" dirty="0"/>
              <a:t>Google map location</a:t>
            </a:r>
            <a:endParaRPr lang="en-US" sz="2000" dirty="0"/>
          </a:p>
          <a:p>
            <a:r>
              <a:rPr lang="en-US" b="1" dirty="0"/>
              <a:t>View Slot vacancy</a:t>
            </a:r>
            <a:endParaRPr lang="en-US" dirty="0"/>
          </a:p>
        </p:txBody>
      </p:sp>
    </p:spTree>
    <p:extLst>
      <p:ext uri="{BB962C8B-B14F-4D97-AF65-F5344CB8AC3E}">
        <p14:creationId xmlns:p14="http://schemas.microsoft.com/office/powerpoint/2010/main" val="34932119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69</TotalTime>
  <Words>319</Words>
  <Application>Microsoft Office PowerPoint</Application>
  <PresentationFormat>On-screen Show (4:3)</PresentationFormat>
  <Paragraphs>47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Schoolbook</vt:lpstr>
      <vt:lpstr>Wingdings</vt:lpstr>
      <vt:lpstr>Wingdings 2</vt:lpstr>
      <vt:lpstr>Oriel</vt:lpstr>
      <vt:lpstr>NALLA MALLA REDDY ENGINEERING COLLEGE </vt:lpstr>
      <vt:lpstr>Problem statement</vt:lpstr>
      <vt:lpstr>introduction</vt:lpstr>
      <vt:lpstr>MAIN FEATURES</vt:lpstr>
      <vt:lpstr>REQUIREMENTS AND TOOLS</vt:lpstr>
      <vt:lpstr>MODULE LIST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siva2</dc:creator>
  <cp:lastModifiedBy>HOME</cp:lastModifiedBy>
  <cp:revision>5</cp:revision>
  <dcterms:created xsi:type="dcterms:W3CDTF">2020-09-24T14:05:34Z</dcterms:created>
  <dcterms:modified xsi:type="dcterms:W3CDTF">2021-01-18T08:21:59Z</dcterms:modified>
</cp:coreProperties>
</file>