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48" r:id="rId1"/>
  </p:sldMasterIdLst>
  <p:notesMasterIdLst>
    <p:notesMasterId r:id="rId32"/>
  </p:notesMasterIdLst>
  <p:handoutMasterIdLst>
    <p:handoutMasterId r:id="rId33"/>
  </p:handoutMasterIdLst>
  <p:sldIdLst>
    <p:sldId id="287" r:id="rId2"/>
    <p:sldId id="305" r:id="rId3"/>
    <p:sldId id="315" r:id="rId4"/>
    <p:sldId id="306" r:id="rId5"/>
    <p:sldId id="307" r:id="rId6"/>
    <p:sldId id="308" r:id="rId7"/>
    <p:sldId id="309" r:id="rId8"/>
    <p:sldId id="310" r:id="rId9"/>
    <p:sldId id="311" r:id="rId10"/>
    <p:sldId id="314" r:id="rId11"/>
    <p:sldId id="317" r:id="rId12"/>
    <p:sldId id="312" r:id="rId13"/>
    <p:sldId id="313" r:id="rId14"/>
    <p:sldId id="316" r:id="rId15"/>
    <p:sldId id="318" r:id="rId16"/>
    <p:sldId id="319" r:id="rId17"/>
    <p:sldId id="320" r:id="rId18"/>
    <p:sldId id="321" r:id="rId19"/>
    <p:sldId id="322" r:id="rId20"/>
    <p:sldId id="323" r:id="rId21"/>
    <p:sldId id="331" r:id="rId22"/>
    <p:sldId id="324" r:id="rId23"/>
    <p:sldId id="325" r:id="rId24"/>
    <p:sldId id="326" r:id="rId25"/>
    <p:sldId id="327" r:id="rId26"/>
    <p:sldId id="328" r:id="rId27"/>
    <p:sldId id="329" r:id="rId28"/>
    <p:sldId id="330" r:id="rId29"/>
    <p:sldId id="332" r:id="rId30"/>
    <p:sldId id="284" r:id="rId31"/>
  </p:sldIdLst>
  <p:sldSz cx="9906000" cy="685800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57">
          <p15:clr>
            <a:srgbClr val="A4A3A4"/>
          </p15:clr>
        </p15:guide>
        <p15:guide id="2" orient="horz" pos="3864">
          <p15:clr>
            <a:srgbClr val="A4A3A4"/>
          </p15:clr>
        </p15:guide>
        <p15:guide id="3" orient="horz" pos="688">
          <p15:clr>
            <a:srgbClr val="A4A3A4"/>
          </p15:clr>
        </p15:guide>
        <p15:guide id="4" orient="horz" pos="528">
          <p15:clr>
            <a:srgbClr val="A4A3A4"/>
          </p15:clr>
        </p15:guide>
        <p15:guide id="5" pos="336">
          <p15:clr>
            <a:srgbClr val="A4A3A4"/>
          </p15:clr>
        </p15:guide>
        <p15:guide id="6" pos="595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F81BD"/>
    <a:srgbClr val="C25830"/>
    <a:srgbClr val="E46C0A"/>
    <a:srgbClr val="E9EDF4"/>
    <a:srgbClr val="595959"/>
    <a:srgbClr val="376092"/>
    <a:srgbClr val="1F497D"/>
    <a:srgbClr val="BFBFBF"/>
    <a:srgbClr val="7F7F7F"/>
    <a:srgbClr val="A6A6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236" autoAdjust="0"/>
    <p:restoredTop sz="91434" autoAdjust="0"/>
  </p:normalViewPr>
  <p:slideViewPr>
    <p:cSldViewPr showGuides="1">
      <p:cViewPr varScale="1">
        <p:scale>
          <a:sx n="64" d="100"/>
          <a:sy n="64" d="100"/>
        </p:scale>
        <p:origin x="1710" y="60"/>
      </p:cViewPr>
      <p:guideLst>
        <p:guide orient="horz" pos="4057"/>
        <p:guide orient="horz" pos="3864"/>
        <p:guide orient="horz" pos="688"/>
        <p:guide orient="horz" pos="528"/>
        <p:guide pos="336"/>
        <p:guide pos="5952"/>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4" d="100"/>
          <a:sy n="54" d="100"/>
        </p:scale>
        <p:origin x="-2832"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1C4CA00-1CA0-419A-826F-78BF90D89A22}" type="datetimeFigureOut">
              <a:rPr lang="en-US" smtClean="0"/>
              <a:t>26-Jan-17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B39DC18-8540-4D4B-9517-ABC5FC26C0BF}" type="slidenum">
              <a:rPr lang="en-US" smtClean="0"/>
              <a:t>‹#›</a:t>
            </a:fld>
            <a:endParaRPr lang="en-US"/>
          </a:p>
        </p:txBody>
      </p:sp>
    </p:spTree>
    <p:extLst>
      <p:ext uri="{BB962C8B-B14F-4D97-AF65-F5344CB8AC3E}">
        <p14:creationId xmlns:p14="http://schemas.microsoft.com/office/powerpoint/2010/main" val="23116730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E5E24B7-BB65-4CD5-AF2E-65720B007E4F}" type="datetimeFigureOut">
              <a:rPr lang="en-US" smtClean="0"/>
              <a:pPr/>
              <a:t>26-Jan-17</a:t>
            </a:fld>
            <a:endParaRPr lang="en-US" dirty="0"/>
          </a:p>
        </p:txBody>
      </p:sp>
      <p:sp>
        <p:nvSpPr>
          <p:cNvPr id="4" name="Slide Image Placeholder 3"/>
          <p:cNvSpPr>
            <a:spLocks noGrp="1" noRot="1" noChangeAspect="1"/>
          </p:cNvSpPr>
          <p:nvPr>
            <p:ph type="sldImg" idx="2"/>
          </p:nvPr>
        </p:nvSpPr>
        <p:spPr>
          <a:xfrm>
            <a:off x="952500" y="685800"/>
            <a:ext cx="4953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174F797-D0C9-4CC8-A782-47AF8FE2512F}" type="slidenum">
              <a:rPr lang="en-US" smtClean="0"/>
              <a:pPr/>
              <a:t>‹#›</a:t>
            </a:fld>
            <a:endParaRPr lang="en-US" dirty="0"/>
          </a:p>
        </p:txBody>
      </p:sp>
    </p:spTree>
    <p:extLst>
      <p:ext uri="{BB962C8B-B14F-4D97-AF65-F5344CB8AC3E}">
        <p14:creationId xmlns:p14="http://schemas.microsoft.com/office/powerpoint/2010/main" val="3605078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174F797-D0C9-4CC8-A782-47AF8FE2512F}" type="slidenum">
              <a:rPr lang="en-US" smtClean="0"/>
              <a:pPr/>
              <a:t>0</a:t>
            </a:fld>
            <a:endParaRPr lang="en-US" dirty="0"/>
          </a:p>
        </p:txBody>
      </p:sp>
    </p:spTree>
    <p:extLst>
      <p:ext uri="{BB962C8B-B14F-4D97-AF65-F5344CB8AC3E}">
        <p14:creationId xmlns:p14="http://schemas.microsoft.com/office/powerpoint/2010/main" val="228086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74F797-D0C9-4CC8-A782-47AF8FE2512F}" type="slidenum">
              <a:rPr lang="en-US" smtClean="0"/>
              <a:pPr/>
              <a:t>9</a:t>
            </a:fld>
            <a:endParaRPr lang="en-US" dirty="0"/>
          </a:p>
        </p:txBody>
      </p:sp>
    </p:spTree>
    <p:extLst>
      <p:ext uri="{BB962C8B-B14F-4D97-AF65-F5344CB8AC3E}">
        <p14:creationId xmlns:p14="http://schemas.microsoft.com/office/powerpoint/2010/main" val="22805349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74F797-D0C9-4CC8-A782-47AF8FE2512F}" type="slidenum">
              <a:rPr lang="en-US" smtClean="0"/>
              <a:pPr/>
              <a:t>10</a:t>
            </a:fld>
            <a:endParaRPr lang="en-US" dirty="0"/>
          </a:p>
        </p:txBody>
      </p:sp>
    </p:spTree>
    <p:extLst>
      <p:ext uri="{BB962C8B-B14F-4D97-AF65-F5344CB8AC3E}">
        <p14:creationId xmlns:p14="http://schemas.microsoft.com/office/powerpoint/2010/main" val="12291659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74F797-D0C9-4CC8-A782-47AF8FE2512F}" type="slidenum">
              <a:rPr lang="en-US" smtClean="0"/>
              <a:pPr/>
              <a:t>11</a:t>
            </a:fld>
            <a:endParaRPr lang="en-US" dirty="0"/>
          </a:p>
        </p:txBody>
      </p:sp>
    </p:spTree>
    <p:extLst>
      <p:ext uri="{BB962C8B-B14F-4D97-AF65-F5344CB8AC3E}">
        <p14:creationId xmlns:p14="http://schemas.microsoft.com/office/powerpoint/2010/main" val="20375450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74F797-D0C9-4CC8-A782-47AF8FE2512F}" type="slidenum">
              <a:rPr lang="en-US" smtClean="0"/>
              <a:pPr/>
              <a:t>12</a:t>
            </a:fld>
            <a:endParaRPr lang="en-US" dirty="0"/>
          </a:p>
        </p:txBody>
      </p:sp>
    </p:spTree>
    <p:extLst>
      <p:ext uri="{BB962C8B-B14F-4D97-AF65-F5344CB8AC3E}">
        <p14:creationId xmlns:p14="http://schemas.microsoft.com/office/powerpoint/2010/main" val="3080860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74F797-D0C9-4CC8-A782-47AF8FE2512F}" type="slidenum">
              <a:rPr lang="en-US" smtClean="0"/>
              <a:pPr/>
              <a:t>13</a:t>
            </a:fld>
            <a:endParaRPr lang="en-US" dirty="0"/>
          </a:p>
        </p:txBody>
      </p:sp>
    </p:spTree>
    <p:extLst>
      <p:ext uri="{BB962C8B-B14F-4D97-AF65-F5344CB8AC3E}">
        <p14:creationId xmlns:p14="http://schemas.microsoft.com/office/powerpoint/2010/main" val="10701931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74F797-D0C9-4CC8-A782-47AF8FE2512F}" type="slidenum">
              <a:rPr lang="en-US" smtClean="0"/>
              <a:pPr/>
              <a:t>14</a:t>
            </a:fld>
            <a:endParaRPr lang="en-US" dirty="0"/>
          </a:p>
        </p:txBody>
      </p:sp>
    </p:spTree>
    <p:extLst>
      <p:ext uri="{BB962C8B-B14F-4D97-AF65-F5344CB8AC3E}">
        <p14:creationId xmlns:p14="http://schemas.microsoft.com/office/powerpoint/2010/main" val="7159424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74F797-D0C9-4CC8-A782-47AF8FE2512F}" type="slidenum">
              <a:rPr lang="en-US" smtClean="0"/>
              <a:pPr/>
              <a:t>15</a:t>
            </a:fld>
            <a:endParaRPr lang="en-US" dirty="0"/>
          </a:p>
        </p:txBody>
      </p:sp>
    </p:spTree>
    <p:extLst>
      <p:ext uri="{BB962C8B-B14F-4D97-AF65-F5344CB8AC3E}">
        <p14:creationId xmlns:p14="http://schemas.microsoft.com/office/powerpoint/2010/main" val="23934187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74F797-D0C9-4CC8-A782-47AF8FE2512F}" type="slidenum">
              <a:rPr lang="en-US" smtClean="0"/>
              <a:pPr/>
              <a:t>16</a:t>
            </a:fld>
            <a:endParaRPr lang="en-US" dirty="0"/>
          </a:p>
        </p:txBody>
      </p:sp>
    </p:spTree>
    <p:extLst>
      <p:ext uri="{BB962C8B-B14F-4D97-AF65-F5344CB8AC3E}">
        <p14:creationId xmlns:p14="http://schemas.microsoft.com/office/powerpoint/2010/main" val="37745904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74F797-D0C9-4CC8-A782-47AF8FE2512F}" type="slidenum">
              <a:rPr lang="en-US" smtClean="0"/>
              <a:pPr/>
              <a:t>17</a:t>
            </a:fld>
            <a:endParaRPr lang="en-US" dirty="0"/>
          </a:p>
        </p:txBody>
      </p:sp>
    </p:spTree>
    <p:extLst>
      <p:ext uri="{BB962C8B-B14F-4D97-AF65-F5344CB8AC3E}">
        <p14:creationId xmlns:p14="http://schemas.microsoft.com/office/powerpoint/2010/main" val="20628499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74F797-D0C9-4CC8-A782-47AF8FE2512F}" type="slidenum">
              <a:rPr lang="en-US" smtClean="0"/>
              <a:pPr/>
              <a:t>18</a:t>
            </a:fld>
            <a:endParaRPr lang="en-US" dirty="0"/>
          </a:p>
        </p:txBody>
      </p:sp>
    </p:spTree>
    <p:extLst>
      <p:ext uri="{BB962C8B-B14F-4D97-AF65-F5344CB8AC3E}">
        <p14:creationId xmlns:p14="http://schemas.microsoft.com/office/powerpoint/2010/main" val="1175944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74F797-D0C9-4CC8-A782-47AF8FE2512F}" type="slidenum">
              <a:rPr lang="en-US" smtClean="0"/>
              <a:pPr/>
              <a:t>1</a:t>
            </a:fld>
            <a:endParaRPr lang="en-US" dirty="0"/>
          </a:p>
        </p:txBody>
      </p:sp>
    </p:spTree>
    <p:extLst>
      <p:ext uri="{BB962C8B-B14F-4D97-AF65-F5344CB8AC3E}">
        <p14:creationId xmlns:p14="http://schemas.microsoft.com/office/powerpoint/2010/main" val="15754785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74F797-D0C9-4CC8-A782-47AF8FE2512F}" type="slidenum">
              <a:rPr lang="en-US" smtClean="0"/>
              <a:pPr/>
              <a:t>19</a:t>
            </a:fld>
            <a:endParaRPr lang="en-US" dirty="0"/>
          </a:p>
        </p:txBody>
      </p:sp>
    </p:spTree>
    <p:extLst>
      <p:ext uri="{BB962C8B-B14F-4D97-AF65-F5344CB8AC3E}">
        <p14:creationId xmlns:p14="http://schemas.microsoft.com/office/powerpoint/2010/main" val="8963304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74F797-D0C9-4CC8-A782-47AF8FE2512F}" type="slidenum">
              <a:rPr lang="en-US" smtClean="0"/>
              <a:pPr/>
              <a:t>20</a:t>
            </a:fld>
            <a:endParaRPr lang="en-US" dirty="0"/>
          </a:p>
        </p:txBody>
      </p:sp>
    </p:spTree>
    <p:extLst>
      <p:ext uri="{BB962C8B-B14F-4D97-AF65-F5344CB8AC3E}">
        <p14:creationId xmlns:p14="http://schemas.microsoft.com/office/powerpoint/2010/main" val="21638692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74F797-D0C9-4CC8-A782-47AF8FE2512F}" type="slidenum">
              <a:rPr lang="en-US" smtClean="0"/>
              <a:pPr/>
              <a:t>21</a:t>
            </a:fld>
            <a:endParaRPr lang="en-US" dirty="0"/>
          </a:p>
        </p:txBody>
      </p:sp>
    </p:spTree>
    <p:extLst>
      <p:ext uri="{BB962C8B-B14F-4D97-AF65-F5344CB8AC3E}">
        <p14:creationId xmlns:p14="http://schemas.microsoft.com/office/powerpoint/2010/main" val="36722310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74F797-D0C9-4CC8-A782-47AF8FE2512F}" type="slidenum">
              <a:rPr lang="en-US" smtClean="0"/>
              <a:pPr/>
              <a:t>22</a:t>
            </a:fld>
            <a:endParaRPr lang="en-US" dirty="0"/>
          </a:p>
        </p:txBody>
      </p:sp>
    </p:spTree>
    <p:extLst>
      <p:ext uri="{BB962C8B-B14F-4D97-AF65-F5344CB8AC3E}">
        <p14:creationId xmlns:p14="http://schemas.microsoft.com/office/powerpoint/2010/main" val="2093041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74F797-D0C9-4CC8-A782-47AF8FE2512F}" type="slidenum">
              <a:rPr lang="en-US" smtClean="0"/>
              <a:pPr/>
              <a:t>23</a:t>
            </a:fld>
            <a:endParaRPr lang="en-US" dirty="0"/>
          </a:p>
        </p:txBody>
      </p:sp>
    </p:spTree>
    <p:extLst>
      <p:ext uri="{BB962C8B-B14F-4D97-AF65-F5344CB8AC3E}">
        <p14:creationId xmlns:p14="http://schemas.microsoft.com/office/powerpoint/2010/main" val="22566883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74F797-D0C9-4CC8-A782-47AF8FE2512F}" type="slidenum">
              <a:rPr lang="en-US" smtClean="0"/>
              <a:pPr/>
              <a:t>24</a:t>
            </a:fld>
            <a:endParaRPr lang="en-US" dirty="0"/>
          </a:p>
        </p:txBody>
      </p:sp>
    </p:spTree>
    <p:extLst>
      <p:ext uri="{BB962C8B-B14F-4D97-AF65-F5344CB8AC3E}">
        <p14:creationId xmlns:p14="http://schemas.microsoft.com/office/powerpoint/2010/main" val="6246604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74F797-D0C9-4CC8-A782-47AF8FE2512F}" type="slidenum">
              <a:rPr lang="en-US" smtClean="0"/>
              <a:pPr/>
              <a:t>25</a:t>
            </a:fld>
            <a:endParaRPr lang="en-US" dirty="0"/>
          </a:p>
        </p:txBody>
      </p:sp>
    </p:spTree>
    <p:extLst>
      <p:ext uri="{BB962C8B-B14F-4D97-AF65-F5344CB8AC3E}">
        <p14:creationId xmlns:p14="http://schemas.microsoft.com/office/powerpoint/2010/main" val="29626920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74F797-D0C9-4CC8-A782-47AF8FE2512F}" type="slidenum">
              <a:rPr lang="en-US" smtClean="0"/>
              <a:pPr/>
              <a:t>26</a:t>
            </a:fld>
            <a:endParaRPr lang="en-US" dirty="0"/>
          </a:p>
        </p:txBody>
      </p:sp>
    </p:spTree>
    <p:extLst>
      <p:ext uri="{BB962C8B-B14F-4D97-AF65-F5344CB8AC3E}">
        <p14:creationId xmlns:p14="http://schemas.microsoft.com/office/powerpoint/2010/main" val="154769557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74F797-D0C9-4CC8-A782-47AF8FE2512F}" type="slidenum">
              <a:rPr lang="en-US" smtClean="0"/>
              <a:pPr/>
              <a:t>27</a:t>
            </a:fld>
            <a:endParaRPr lang="en-US" dirty="0"/>
          </a:p>
        </p:txBody>
      </p:sp>
    </p:spTree>
    <p:extLst>
      <p:ext uri="{BB962C8B-B14F-4D97-AF65-F5344CB8AC3E}">
        <p14:creationId xmlns:p14="http://schemas.microsoft.com/office/powerpoint/2010/main" val="282077556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74F797-D0C9-4CC8-A782-47AF8FE2512F}" type="slidenum">
              <a:rPr lang="en-US" smtClean="0"/>
              <a:pPr/>
              <a:t>28</a:t>
            </a:fld>
            <a:endParaRPr lang="en-US" dirty="0"/>
          </a:p>
        </p:txBody>
      </p:sp>
    </p:spTree>
    <p:extLst>
      <p:ext uri="{BB962C8B-B14F-4D97-AF65-F5344CB8AC3E}">
        <p14:creationId xmlns:p14="http://schemas.microsoft.com/office/powerpoint/2010/main" val="36528954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74F797-D0C9-4CC8-A782-47AF8FE2512F}" type="slidenum">
              <a:rPr lang="en-US" smtClean="0"/>
              <a:pPr/>
              <a:t>2</a:t>
            </a:fld>
            <a:endParaRPr lang="en-US" dirty="0"/>
          </a:p>
        </p:txBody>
      </p:sp>
    </p:spTree>
    <p:extLst>
      <p:ext uri="{BB962C8B-B14F-4D97-AF65-F5344CB8AC3E}">
        <p14:creationId xmlns:p14="http://schemas.microsoft.com/office/powerpoint/2010/main" val="28585999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74F797-D0C9-4CC8-A782-47AF8FE2512F}" type="slidenum">
              <a:rPr lang="en-US" smtClean="0"/>
              <a:pPr/>
              <a:t>3</a:t>
            </a:fld>
            <a:endParaRPr lang="en-US" dirty="0"/>
          </a:p>
        </p:txBody>
      </p:sp>
    </p:spTree>
    <p:extLst>
      <p:ext uri="{BB962C8B-B14F-4D97-AF65-F5344CB8AC3E}">
        <p14:creationId xmlns:p14="http://schemas.microsoft.com/office/powerpoint/2010/main" val="12992082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74F797-D0C9-4CC8-A782-47AF8FE2512F}" type="slidenum">
              <a:rPr lang="en-US" smtClean="0"/>
              <a:pPr/>
              <a:t>4</a:t>
            </a:fld>
            <a:endParaRPr lang="en-US" dirty="0"/>
          </a:p>
        </p:txBody>
      </p:sp>
    </p:spTree>
    <p:extLst>
      <p:ext uri="{BB962C8B-B14F-4D97-AF65-F5344CB8AC3E}">
        <p14:creationId xmlns:p14="http://schemas.microsoft.com/office/powerpoint/2010/main" val="20701977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74F797-D0C9-4CC8-A782-47AF8FE2512F}" type="slidenum">
              <a:rPr lang="en-US" smtClean="0"/>
              <a:pPr/>
              <a:t>5</a:t>
            </a:fld>
            <a:endParaRPr lang="en-US" dirty="0"/>
          </a:p>
        </p:txBody>
      </p:sp>
    </p:spTree>
    <p:extLst>
      <p:ext uri="{BB962C8B-B14F-4D97-AF65-F5344CB8AC3E}">
        <p14:creationId xmlns:p14="http://schemas.microsoft.com/office/powerpoint/2010/main" val="40761896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74F797-D0C9-4CC8-A782-47AF8FE2512F}" type="slidenum">
              <a:rPr lang="en-US" smtClean="0"/>
              <a:pPr/>
              <a:t>6</a:t>
            </a:fld>
            <a:endParaRPr lang="en-US" dirty="0"/>
          </a:p>
        </p:txBody>
      </p:sp>
    </p:spTree>
    <p:extLst>
      <p:ext uri="{BB962C8B-B14F-4D97-AF65-F5344CB8AC3E}">
        <p14:creationId xmlns:p14="http://schemas.microsoft.com/office/powerpoint/2010/main" val="22735985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74F797-D0C9-4CC8-A782-47AF8FE2512F}" type="slidenum">
              <a:rPr lang="en-US" smtClean="0"/>
              <a:pPr/>
              <a:t>7</a:t>
            </a:fld>
            <a:endParaRPr lang="en-US" dirty="0"/>
          </a:p>
        </p:txBody>
      </p:sp>
    </p:spTree>
    <p:extLst>
      <p:ext uri="{BB962C8B-B14F-4D97-AF65-F5344CB8AC3E}">
        <p14:creationId xmlns:p14="http://schemas.microsoft.com/office/powerpoint/2010/main" val="25569906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74F797-D0C9-4CC8-A782-47AF8FE2512F}" type="slidenum">
              <a:rPr lang="en-US" smtClean="0"/>
              <a:pPr/>
              <a:t>8</a:t>
            </a:fld>
            <a:endParaRPr lang="en-US" dirty="0"/>
          </a:p>
        </p:txBody>
      </p:sp>
    </p:spTree>
    <p:extLst>
      <p:ext uri="{BB962C8B-B14F-4D97-AF65-F5344CB8AC3E}">
        <p14:creationId xmlns:p14="http://schemas.microsoft.com/office/powerpoint/2010/main" val="22145392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049156" y="3505200"/>
            <a:ext cx="5386944" cy="1524000"/>
          </a:xfrm>
        </p:spPr>
        <p:txBody>
          <a:bodyPr anchor="t">
            <a:normAutofit/>
          </a:bodyPr>
          <a:lstStyle>
            <a:lvl1pPr algn="l">
              <a:defRPr sz="2400" b="1">
                <a:solidFill>
                  <a:schemeClr val="accent1"/>
                </a:solidFill>
              </a:defRPr>
            </a:lvl1pPr>
          </a:lstStyle>
          <a:p>
            <a:r>
              <a:rPr lang="en-US" dirty="0"/>
              <a:t>Click to edit Master title style</a:t>
            </a:r>
          </a:p>
        </p:txBody>
      </p:sp>
      <p:sp>
        <p:nvSpPr>
          <p:cNvPr id="3" name="Subtitle 2"/>
          <p:cNvSpPr>
            <a:spLocks noGrp="1"/>
          </p:cNvSpPr>
          <p:nvPr>
            <p:ph type="subTitle" idx="1"/>
          </p:nvPr>
        </p:nvSpPr>
        <p:spPr bwMode="gray">
          <a:xfrm>
            <a:off x="4049156" y="3813048"/>
            <a:ext cx="5386944" cy="762000"/>
          </a:xfrm>
        </p:spPr>
        <p:txBody>
          <a:bodyPr>
            <a:norm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grpSp>
        <p:nvGrpSpPr>
          <p:cNvPr id="14" name="Group 4"/>
          <p:cNvGrpSpPr/>
          <p:nvPr userDrawn="1"/>
        </p:nvGrpSpPr>
        <p:grpSpPr bwMode="gray">
          <a:xfrm>
            <a:off x="4105428" y="3048000"/>
            <a:ext cx="5334000" cy="108268"/>
            <a:chOff x="-76200" y="3048000"/>
            <a:chExt cx="4267200" cy="108268"/>
          </a:xfrm>
        </p:grpSpPr>
        <p:cxnSp>
          <p:nvCxnSpPr>
            <p:cNvPr id="16" name="Straight Connector 15"/>
            <p:cNvCxnSpPr/>
            <p:nvPr/>
          </p:nvCxnSpPr>
          <p:spPr bwMode="gray">
            <a:xfrm>
              <a:off x="-76200" y="3048000"/>
              <a:ext cx="4267200" cy="1588"/>
            </a:xfrm>
            <a:prstGeom prst="line">
              <a:avLst/>
            </a:prstGeom>
            <a:ln w="1143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gray">
            <a:xfrm>
              <a:off x="-76200" y="3154680"/>
              <a:ext cx="4267200" cy="1588"/>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hank You Slide">
    <p:spTree>
      <p:nvGrpSpPr>
        <p:cNvPr id="1" name=""/>
        <p:cNvGrpSpPr/>
        <p:nvPr/>
      </p:nvGrpSpPr>
      <p:grpSpPr>
        <a:xfrm>
          <a:off x="0" y="0"/>
          <a:ext cx="0" cy="0"/>
          <a:chOff x="0" y="0"/>
          <a:chExt cx="0" cy="0"/>
        </a:xfrm>
      </p:grpSpPr>
      <p:sp>
        <p:nvSpPr>
          <p:cNvPr id="21" name="Rectangle 20"/>
          <p:cNvSpPr/>
          <p:nvPr userDrawn="1"/>
        </p:nvSpPr>
        <p:spPr bwMode="gray">
          <a:xfrm>
            <a:off x="381001" y="6447534"/>
            <a:ext cx="3840480" cy="39776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4" name="Group 4"/>
          <p:cNvGrpSpPr/>
          <p:nvPr userDrawn="1"/>
        </p:nvGrpSpPr>
        <p:grpSpPr bwMode="gray">
          <a:xfrm rot="10800000" flipH="1" flipV="1">
            <a:off x="4318788" y="3048000"/>
            <a:ext cx="5120640" cy="108268"/>
            <a:chOff x="-76200" y="3048000"/>
            <a:chExt cx="4267200" cy="108268"/>
          </a:xfrm>
        </p:grpSpPr>
        <p:cxnSp>
          <p:nvCxnSpPr>
            <p:cNvPr id="18" name="Straight Connector 17"/>
            <p:cNvCxnSpPr/>
            <p:nvPr/>
          </p:nvCxnSpPr>
          <p:spPr bwMode="gray">
            <a:xfrm>
              <a:off x="-76200" y="3048000"/>
              <a:ext cx="4267200" cy="1588"/>
            </a:xfrm>
            <a:prstGeom prst="line">
              <a:avLst/>
            </a:prstGeom>
            <a:ln w="1143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gray">
            <a:xfrm>
              <a:off x="-76200" y="3154680"/>
              <a:ext cx="4267200" cy="1588"/>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27" name="TextBox 9"/>
          <p:cNvSpPr txBox="1"/>
          <p:nvPr userDrawn="1"/>
        </p:nvSpPr>
        <p:spPr>
          <a:xfrm>
            <a:off x="5700943" y="2362200"/>
            <a:ext cx="2356330" cy="654177"/>
          </a:xfrm>
          <a:prstGeom prst="rect">
            <a:avLst/>
          </a:prstGeom>
          <a:noFill/>
        </p:spPr>
        <p:txBody>
          <a:bodyPr wrap="none" lIns="83969" tIns="41985" rIns="83969" bIns="41985">
            <a:spAutoFit/>
          </a:bodyPr>
          <a:lstStyle/>
          <a:p>
            <a:pPr algn="ctr" eaLnBrk="0" fontAlgn="base" hangingPunct="0">
              <a:spcBef>
                <a:spcPct val="0"/>
              </a:spcBef>
              <a:spcAft>
                <a:spcPct val="0"/>
              </a:spcAft>
              <a:defRPr/>
            </a:pPr>
            <a:r>
              <a:rPr lang="en-US" sz="3700" b="1" dirty="0">
                <a:solidFill>
                  <a:srgbClr val="4F81BD">
                    <a:lumMod val="75000"/>
                  </a:srgbClr>
                </a:solidFill>
              </a:rPr>
              <a:t>Thank You!</a:t>
            </a:r>
            <a:endParaRPr lang="en-IN" sz="3700" b="1" dirty="0">
              <a:solidFill>
                <a:srgbClr val="4F81BD">
                  <a:lumMod val="75000"/>
                </a:srgbClr>
              </a:solidFill>
            </a:endParaRPr>
          </a:p>
        </p:txBody>
      </p:sp>
      <p:sp>
        <p:nvSpPr>
          <p:cNvPr id="2" name="Footer Placeholder 1"/>
          <p:cNvSpPr>
            <a:spLocks noGrp="1"/>
          </p:cNvSpPr>
          <p:nvPr>
            <p:ph type="ftr" sz="quarter" idx="10"/>
          </p:nvPr>
        </p:nvSpPr>
        <p:spPr/>
        <p:txBody>
          <a:bodyPr/>
          <a:lstStyle/>
          <a:p>
            <a:pPr algn="l"/>
            <a:r>
              <a:rPr lang="en-US" dirty="0"/>
              <a:t>Hadoop-</a:t>
            </a:r>
            <a:r>
              <a:rPr lang="en-US" dirty="0" err="1"/>
              <a:t>EcoSys</a:t>
            </a:r>
            <a:r>
              <a:rPr lang="en-US" dirty="0"/>
              <a:t> - Cyrus Lentin</a:t>
            </a:r>
          </a:p>
        </p:txBody>
      </p:sp>
      <p:sp>
        <p:nvSpPr>
          <p:cNvPr id="3" name="Slide Number Placeholder 2"/>
          <p:cNvSpPr>
            <a:spLocks noGrp="1"/>
          </p:cNvSpPr>
          <p:nvPr>
            <p:ph type="sldNum" sz="quarter" idx="11"/>
          </p:nvPr>
        </p:nvSpPr>
        <p:spPr/>
        <p:txBody>
          <a:bodyPr/>
          <a:lstStyle/>
          <a:p>
            <a:fld id="{6D246E3B-36D7-41D0-99AB-8D8308EEC136}"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Agenda page">
    <p:spTree>
      <p:nvGrpSpPr>
        <p:cNvPr id="1" name=""/>
        <p:cNvGrpSpPr/>
        <p:nvPr/>
      </p:nvGrpSpPr>
      <p:grpSpPr>
        <a:xfrm>
          <a:off x="0" y="0"/>
          <a:ext cx="0" cy="0"/>
          <a:chOff x="0" y="0"/>
          <a:chExt cx="0" cy="0"/>
        </a:xfrm>
      </p:grpSpPr>
      <p:grpSp>
        <p:nvGrpSpPr>
          <p:cNvPr id="2" name="Group 7"/>
          <p:cNvGrpSpPr/>
          <p:nvPr userDrawn="1"/>
        </p:nvGrpSpPr>
        <p:grpSpPr bwMode="gray">
          <a:xfrm>
            <a:off x="0" y="762000"/>
            <a:ext cx="9906000" cy="60960"/>
            <a:chOff x="0" y="762000"/>
            <a:chExt cx="9906000" cy="60960"/>
          </a:xfrm>
        </p:grpSpPr>
        <p:cxnSp>
          <p:nvCxnSpPr>
            <p:cNvPr id="9" name="Straight Connector 8"/>
            <p:cNvCxnSpPr/>
            <p:nvPr userDrawn="1"/>
          </p:nvCxnSpPr>
          <p:spPr bwMode="gray">
            <a:xfrm>
              <a:off x="0" y="762000"/>
              <a:ext cx="9906000" cy="1588"/>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bwMode="gray">
            <a:xfrm>
              <a:off x="0" y="821372"/>
              <a:ext cx="9906000" cy="1588"/>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15" name="Text Placeholder 14"/>
          <p:cNvSpPr>
            <a:spLocks noGrp="1"/>
          </p:cNvSpPr>
          <p:nvPr>
            <p:ph type="body" sz="quarter" idx="13"/>
          </p:nvPr>
        </p:nvSpPr>
        <p:spPr>
          <a:xfrm>
            <a:off x="3048" y="914400"/>
            <a:ext cx="9902952" cy="685800"/>
          </a:xfrm>
          <a:solidFill>
            <a:schemeClr val="tx2"/>
          </a:solidFill>
        </p:spPr>
        <p:txBody>
          <a:bodyPr anchor="ctr"/>
          <a:lstStyle>
            <a:lvl1pPr algn="ctr">
              <a:defRPr sz="2200" b="1">
                <a:solidFill>
                  <a:schemeClr val="bg1"/>
                </a:solidFill>
              </a:defRPr>
            </a:lvl1pPr>
            <a:lvl2pPr algn="ctr">
              <a:buClr>
                <a:schemeClr val="bg1"/>
              </a:buClr>
              <a:defRPr sz="1800" b="1">
                <a:solidFill>
                  <a:schemeClr val="bg1"/>
                </a:solidFill>
              </a:defRPr>
            </a:lvl2pPr>
            <a:lvl3pPr algn="ctr">
              <a:buClr>
                <a:schemeClr val="bg1"/>
              </a:buClr>
              <a:defRPr sz="1400" b="1">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4" name="Footer Placeholder 3"/>
          <p:cNvSpPr>
            <a:spLocks noGrp="1"/>
          </p:cNvSpPr>
          <p:nvPr>
            <p:ph type="ftr" sz="quarter" idx="14"/>
          </p:nvPr>
        </p:nvSpPr>
        <p:spPr/>
        <p:txBody>
          <a:bodyPr/>
          <a:lstStyle/>
          <a:p>
            <a:pPr algn="l"/>
            <a:r>
              <a:rPr lang="en-US" dirty="0"/>
              <a:t>Hadoop-</a:t>
            </a:r>
            <a:r>
              <a:rPr lang="en-US" dirty="0" err="1"/>
              <a:t>EcoSys</a:t>
            </a:r>
            <a:r>
              <a:rPr lang="en-US" dirty="0"/>
              <a:t> - Cyrus Lentin</a:t>
            </a:r>
          </a:p>
        </p:txBody>
      </p:sp>
      <p:sp>
        <p:nvSpPr>
          <p:cNvPr id="5" name="Slide Number Placeholder 4"/>
          <p:cNvSpPr>
            <a:spLocks noGrp="1"/>
          </p:cNvSpPr>
          <p:nvPr>
            <p:ph type="sldNum" sz="quarter" idx="15"/>
          </p:nvPr>
        </p:nvSpPr>
        <p:spPr/>
        <p:txBody>
          <a:bodyPr/>
          <a:lstStyle/>
          <a:p>
            <a:fld id="{6D246E3B-36D7-41D0-99AB-8D8308EEC136}"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Key concept page">
    <p:spTree>
      <p:nvGrpSpPr>
        <p:cNvPr id="1" name=""/>
        <p:cNvGrpSpPr/>
        <p:nvPr/>
      </p:nvGrpSpPr>
      <p:grpSpPr>
        <a:xfrm>
          <a:off x="0" y="0"/>
          <a:ext cx="0" cy="0"/>
          <a:chOff x="0" y="0"/>
          <a:chExt cx="0" cy="0"/>
        </a:xfrm>
      </p:grpSpPr>
      <p:sp>
        <p:nvSpPr>
          <p:cNvPr id="4" name="Text Placeholder 3"/>
          <p:cNvSpPr>
            <a:spLocks noGrp="1"/>
          </p:cNvSpPr>
          <p:nvPr>
            <p:ph type="body" sz="half" idx="2"/>
          </p:nvPr>
        </p:nvSpPr>
        <p:spPr bwMode="gray">
          <a:xfrm>
            <a:off x="381000" y="990600"/>
            <a:ext cx="9144000" cy="5486400"/>
          </a:xfrm>
        </p:spPr>
        <p:txBody>
          <a:bodyPr>
            <a:normAutofit/>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lang="en-US" sz="1700" kern="1200" dirty="0" smtClean="0">
                <a:solidFill>
                  <a:schemeClr val="tx1"/>
                </a:solidFill>
                <a:latin typeface="+mn-lt"/>
                <a:ea typeface="+mn-ea"/>
                <a:cs typeface="+mn-cs"/>
              </a:defRPr>
            </a:lvl1pPr>
            <a:lvl2pPr marL="400050" marR="0" indent="-400050" algn="l" defTabSz="914400" rtl="0" eaLnBrk="1" fontAlgn="auto" latinLnBrk="0" hangingPunct="1">
              <a:lnSpc>
                <a:spcPct val="100000"/>
              </a:lnSpc>
              <a:spcBef>
                <a:spcPts val="800"/>
              </a:spcBef>
              <a:spcAft>
                <a:spcPts val="900"/>
              </a:spcAft>
              <a:buClr>
                <a:srgbClr val="376092"/>
              </a:buClr>
              <a:buSzTx/>
              <a:buFont typeface="+mj-lt"/>
              <a:buAutoNum type="romanUcPeriod"/>
              <a:tabLst/>
              <a:defRPr lang="en-US" sz="1700" kern="1200" dirty="0" smtClean="0">
                <a:solidFill>
                  <a:schemeClr val="tx1">
                    <a:lumMod val="50000"/>
                    <a:lumOff val="50000"/>
                  </a:schemeClr>
                </a:solidFill>
                <a:latin typeface="+mn-lt"/>
                <a:ea typeface="+mn-ea"/>
                <a:cs typeface="+mn-cs"/>
              </a:defRPr>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225425" marR="0" lvl="1" indent="-225425" algn="l" defTabSz="914400" rtl="0" eaLnBrk="1" fontAlgn="auto" latinLnBrk="0" hangingPunct="1">
              <a:lnSpc>
                <a:spcPct val="100000"/>
              </a:lnSpc>
              <a:spcBef>
                <a:spcPct val="20000"/>
              </a:spcBef>
              <a:spcAft>
                <a:spcPts val="0"/>
              </a:spcAft>
              <a:buClr>
                <a:schemeClr val="tx2"/>
              </a:buClr>
              <a:buSzTx/>
              <a:buFont typeface="Wingdings" pitchFamily="2" charset="2"/>
              <a:buChar char="§"/>
              <a:tabLst/>
              <a:defRPr/>
            </a:pPr>
            <a:r>
              <a:rPr lang="en-US" dirty="0"/>
              <a:t>Click to edit Master text styles</a:t>
            </a:r>
          </a:p>
        </p:txBody>
      </p:sp>
      <p:grpSp>
        <p:nvGrpSpPr>
          <p:cNvPr id="11" name="Group 7"/>
          <p:cNvGrpSpPr/>
          <p:nvPr userDrawn="1"/>
        </p:nvGrpSpPr>
        <p:grpSpPr bwMode="gray">
          <a:xfrm>
            <a:off x="0" y="762000"/>
            <a:ext cx="9906000" cy="60960"/>
            <a:chOff x="0" y="762000"/>
            <a:chExt cx="9906000" cy="60960"/>
          </a:xfrm>
        </p:grpSpPr>
        <p:cxnSp>
          <p:nvCxnSpPr>
            <p:cNvPr id="12" name="Straight Connector 11"/>
            <p:cNvCxnSpPr/>
            <p:nvPr userDrawn="1"/>
          </p:nvCxnSpPr>
          <p:spPr bwMode="gray">
            <a:xfrm>
              <a:off x="0" y="762000"/>
              <a:ext cx="9906000" cy="1588"/>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bwMode="gray">
            <a:xfrm>
              <a:off x="0" y="821372"/>
              <a:ext cx="9906000" cy="1588"/>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3" name="Title 2"/>
          <p:cNvSpPr>
            <a:spLocks noGrp="1"/>
          </p:cNvSpPr>
          <p:nvPr>
            <p:ph type="title"/>
          </p:nvPr>
        </p:nvSpPr>
        <p:spPr/>
        <p:txBody>
          <a:bodyPr/>
          <a:lstStyle/>
          <a:p>
            <a:r>
              <a:rPr lang="en-US"/>
              <a:t>Click to edit Master title style</a:t>
            </a:r>
          </a:p>
        </p:txBody>
      </p:sp>
      <p:sp>
        <p:nvSpPr>
          <p:cNvPr id="2" name="Footer Placeholder 1"/>
          <p:cNvSpPr>
            <a:spLocks noGrp="1"/>
          </p:cNvSpPr>
          <p:nvPr>
            <p:ph type="ftr" sz="quarter" idx="10"/>
          </p:nvPr>
        </p:nvSpPr>
        <p:spPr/>
        <p:txBody>
          <a:bodyPr/>
          <a:lstStyle/>
          <a:p>
            <a:pPr algn="l"/>
            <a:r>
              <a:rPr lang="en-US" dirty="0"/>
              <a:t>Hadoop-</a:t>
            </a:r>
            <a:r>
              <a:rPr lang="en-US" dirty="0" err="1"/>
              <a:t>EcoSys</a:t>
            </a:r>
            <a:r>
              <a:rPr lang="en-US" dirty="0"/>
              <a:t> - Cyrus Lentin</a:t>
            </a:r>
          </a:p>
        </p:txBody>
      </p:sp>
      <p:sp>
        <p:nvSpPr>
          <p:cNvPr id="5" name="Slide Number Placeholder 4"/>
          <p:cNvSpPr>
            <a:spLocks noGrp="1"/>
          </p:cNvSpPr>
          <p:nvPr>
            <p:ph type="sldNum" sz="quarter" idx="11"/>
          </p:nvPr>
        </p:nvSpPr>
        <p:spPr/>
        <p:txBody>
          <a:bodyPr/>
          <a:lstStyle/>
          <a:p>
            <a:fld id="{6D246E3B-36D7-41D0-99AB-8D8308EEC136}"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Agenda page">
    <p:spTree>
      <p:nvGrpSpPr>
        <p:cNvPr id="1" name=""/>
        <p:cNvGrpSpPr/>
        <p:nvPr/>
      </p:nvGrpSpPr>
      <p:grpSpPr>
        <a:xfrm>
          <a:off x="0" y="0"/>
          <a:ext cx="0" cy="0"/>
          <a:chOff x="0" y="0"/>
          <a:chExt cx="0" cy="0"/>
        </a:xfrm>
      </p:grpSpPr>
      <p:grpSp>
        <p:nvGrpSpPr>
          <p:cNvPr id="8" name="Group 7"/>
          <p:cNvGrpSpPr/>
          <p:nvPr userDrawn="1"/>
        </p:nvGrpSpPr>
        <p:grpSpPr bwMode="gray">
          <a:xfrm>
            <a:off x="0" y="762000"/>
            <a:ext cx="9906000" cy="60960"/>
            <a:chOff x="0" y="762000"/>
            <a:chExt cx="9906000" cy="60960"/>
          </a:xfrm>
        </p:grpSpPr>
        <p:cxnSp>
          <p:nvCxnSpPr>
            <p:cNvPr id="9" name="Straight Connector 8"/>
            <p:cNvCxnSpPr/>
            <p:nvPr userDrawn="1"/>
          </p:nvCxnSpPr>
          <p:spPr bwMode="gray">
            <a:xfrm>
              <a:off x="0" y="762000"/>
              <a:ext cx="9906000" cy="1588"/>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bwMode="gray">
            <a:xfrm>
              <a:off x="0" y="821372"/>
              <a:ext cx="9906000" cy="1588"/>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11" name="Title 1"/>
          <p:cNvSpPr>
            <a:spLocks noGrp="1"/>
          </p:cNvSpPr>
          <p:nvPr userDrawn="1">
            <p:ph type="title"/>
          </p:nvPr>
        </p:nvSpPr>
        <p:spPr bwMode="gray">
          <a:xfrm>
            <a:off x="381000" y="36443"/>
            <a:ext cx="9144000" cy="704088"/>
          </a:xfrm>
        </p:spPr>
        <p:txBody>
          <a:bodyPr anchor="b">
            <a:normAutofit/>
          </a:bodyPr>
          <a:lstStyle>
            <a:lvl1pPr algn="l" defTabSz="914400" rtl="0" eaLnBrk="1" latinLnBrk="0" hangingPunct="1">
              <a:lnSpc>
                <a:spcPts val="2200"/>
              </a:lnSpc>
              <a:spcBef>
                <a:spcPct val="0"/>
              </a:spcBef>
              <a:buNone/>
              <a:defRPr lang="en-US" sz="2200" b="1" kern="1200" dirty="0">
                <a:solidFill>
                  <a:schemeClr val="tx1"/>
                </a:solidFill>
                <a:latin typeface="+mj-lt"/>
                <a:ea typeface="+mj-ea"/>
                <a:cs typeface="+mj-cs"/>
              </a:defRPr>
            </a:lvl1pPr>
          </a:lstStyle>
          <a:p>
            <a:r>
              <a:rPr lang="en-US" dirty="0"/>
              <a:t>Click to edit Master title style</a:t>
            </a:r>
          </a:p>
        </p:txBody>
      </p:sp>
      <p:sp>
        <p:nvSpPr>
          <p:cNvPr id="14" name="Text Placeholder 13"/>
          <p:cNvSpPr>
            <a:spLocks noGrp="1"/>
          </p:cNvSpPr>
          <p:nvPr userDrawn="1">
            <p:ph type="body" sz="quarter" idx="13"/>
          </p:nvPr>
        </p:nvSpPr>
        <p:spPr bwMode="gray">
          <a:xfrm>
            <a:off x="381000" y="990600"/>
            <a:ext cx="9144000" cy="5486400"/>
          </a:xfrm>
        </p:spPr>
        <p:txBody>
          <a:bodyPr/>
          <a:lstStyle>
            <a:lvl2pPr>
              <a:spcAft>
                <a:spcPts val="400"/>
              </a:spcAft>
              <a:buClr>
                <a:srgbClr val="1F497D"/>
              </a:buClr>
              <a:defRPr lang="en-US" sz="1700" kern="1200" dirty="0" smtClean="0">
                <a:solidFill>
                  <a:schemeClr val="tx1">
                    <a:lumMod val="50000"/>
                    <a:lumOff val="50000"/>
                  </a:schemeClr>
                </a:solidFill>
                <a:latin typeface="+mn-lt"/>
                <a:ea typeface="+mn-ea"/>
                <a:cs typeface="+mn-cs"/>
              </a:defRPr>
            </a:lvl2pPr>
            <a:lvl3pPr>
              <a:spcBef>
                <a:spcPts val="300"/>
              </a:spcBef>
              <a:buClr>
                <a:srgbClr val="595959"/>
              </a:buClr>
              <a:defRPr lang="en-US" sz="1500" kern="1200" dirty="0" smtClean="0">
                <a:solidFill>
                  <a:schemeClr val="tx1">
                    <a:lumMod val="50000"/>
                    <a:lumOff val="50000"/>
                  </a:schemeClr>
                </a:solidFill>
                <a:latin typeface="+mn-lt"/>
                <a:ea typeface="+mn-ea"/>
                <a:cs typeface="+mn-cs"/>
              </a:defRPr>
            </a:lvl3pPr>
            <a:lvl4pPr>
              <a:spcBef>
                <a:spcPts val="600"/>
              </a:spcBef>
              <a:spcAft>
                <a:spcPts val="300"/>
              </a:spcAft>
              <a:buClr>
                <a:schemeClr val="accent6"/>
              </a:buClr>
              <a:buFont typeface="Arial" pitchFamily="34" charset="0"/>
              <a:buChar char="–"/>
              <a:defRPr lang="en-US" sz="1500" kern="1200" dirty="0" smtClean="0">
                <a:solidFill>
                  <a:schemeClr val="tx1">
                    <a:lumMod val="50000"/>
                    <a:lumOff val="50000"/>
                  </a:schemeClr>
                </a:solidFill>
                <a:latin typeface="+mn-lt"/>
                <a:ea typeface="+mn-ea"/>
                <a:cs typeface="+mn-cs"/>
              </a:defRPr>
            </a:lvl4pPr>
            <a:lvl5pPr>
              <a:spcBef>
                <a:spcPts val="200"/>
              </a:spcBef>
              <a:spcAft>
                <a:spcPts val="200"/>
              </a:spcAft>
              <a:buClr>
                <a:srgbClr val="4F81BD"/>
              </a:buClr>
              <a:defRPr lang="en-US" sz="1300" kern="1200" dirty="0" smtClean="0">
                <a:solidFill>
                  <a:schemeClr val="tx1">
                    <a:lumMod val="50000"/>
                    <a:lumOff val="50000"/>
                  </a:schemeClr>
                </a:solidFill>
                <a:latin typeface="+mn-lt"/>
                <a:ea typeface="+mn-ea"/>
                <a:cs typeface="+mn-cs"/>
              </a:defRPr>
            </a:lvl5pPr>
          </a:lstStyle>
          <a:p>
            <a:pPr marL="225425" lvl="1" indent="-225425" algn="l" defTabSz="914400" rtl="0" eaLnBrk="1" latinLnBrk="0" hangingPunct="1">
              <a:spcBef>
                <a:spcPts val="400"/>
              </a:spcBef>
              <a:spcAft>
                <a:spcPts val="300"/>
              </a:spcAft>
              <a:buClr>
                <a:schemeClr val="tx2"/>
              </a:buClr>
              <a:buFont typeface="Wingdings" pitchFamily="2" charset="2"/>
              <a:buChar char="§"/>
            </a:pPr>
            <a:r>
              <a:rPr lang="en-US" dirty="0"/>
              <a:t>Click to edit Master text styles</a:t>
            </a:r>
          </a:p>
          <a:p>
            <a:pPr marL="463550" lvl="2" indent="-238125" algn="l" defTabSz="914400" rtl="0" eaLnBrk="1" latinLnBrk="0" hangingPunct="1">
              <a:spcBef>
                <a:spcPts val="600"/>
              </a:spcBef>
              <a:spcAft>
                <a:spcPts val="300"/>
              </a:spcAft>
              <a:buClr>
                <a:schemeClr val="tx1">
                  <a:lumMod val="65000"/>
                  <a:lumOff val="35000"/>
                </a:schemeClr>
              </a:buClr>
              <a:buFont typeface="Calibri" pitchFamily="34" charset="0"/>
              <a:buChar char="•"/>
            </a:pPr>
            <a:r>
              <a:rPr lang="en-US" dirty="0"/>
              <a:t>Second level</a:t>
            </a:r>
          </a:p>
          <a:p>
            <a:pPr marL="688975" lvl="3" indent="-225425" algn="l" defTabSz="914400" rtl="0" eaLnBrk="1" latinLnBrk="0" hangingPunct="1">
              <a:spcBef>
                <a:spcPts val="200"/>
              </a:spcBef>
              <a:spcAft>
                <a:spcPts val="200"/>
              </a:spcAft>
              <a:buClr>
                <a:schemeClr val="accent6"/>
              </a:buClr>
              <a:buFont typeface="Arial" pitchFamily="34" charset="0"/>
              <a:buChar char="–"/>
            </a:pPr>
            <a:r>
              <a:rPr lang="en-US" dirty="0"/>
              <a:t>Third level</a:t>
            </a:r>
          </a:p>
          <a:p>
            <a:pPr marL="901700" lvl="4" indent="-212725" algn="l" defTabSz="914400" rtl="0" eaLnBrk="1" latinLnBrk="0" hangingPunct="1">
              <a:spcBef>
                <a:spcPts val="600"/>
              </a:spcBef>
              <a:spcAft>
                <a:spcPts val="300"/>
              </a:spcAft>
              <a:buClr>
                <a:schemeClr val="accent1"/>
              </a:buClr>
              <a:buSzPct val="100000"/>
              <a:buFont typeface="Wingdings" pitchFamily="2" charset="2"/>
              <a:buChar char="§"/>
            </a:pPr>
            <a:r>
              <a:rPr lang="en-US" dirty="0"/>
              <a:t>Fourth level</a:t>
            </a:r>
          </a:p>
        </p:txBody>
      </p:sp>
      <p:sp>
        <p:nvSpPr>
          <p:cNvPr id="2" name="Footer Placeholder 1"/>
          <p:cNvSpPr>
            <a:spLocks noGrp="1"/>
          </p:cNvSpPr>
          <p:nvPr>
            <p:ph type="ftr" sz="quarter" idx="14"/>
          </p:nvPr>
        </p:nvSpPr>
        <p:spPr/>
        <p:txBody>
          <a:bodyPr/>
          <a:lstStyle/>
          <a:p>
            <a:pPr algn="l"/>
            <a:r>
              <a:rPr lang="en-US" dirty="0"/>
              <a:t>Hadoop-</a:t>
            </a:r>
            <a:r>
              <a:rPr lang="en-US" dirty="0" err="1"/>
              <a:t>EcoSys</a:t>
            </a:r>
            <a:r>
              <a:rPr lang="en-US" dirty="0"/>
              <a:t> - Cyrus Lentin</a:t>
            </a:r>
          </a:p>
        </p:txBody>
      </p:sp>
      <p:sp>
        <p:nvSpPr>
          <p:cNvPr id="3" name="Slide Number Placeholder 2"/>
          <p:cNvSpPr>
            <a:spLocks noGrp="1"/>
          </p:cNvSpPr>
          <p:nvPr>
            <p:ph type="sldNum" sz="quarter" idx="15"/>
          </p:nvPr>
        </p:nvSpPr>
        <p:spPr/>
        <p:txBody>
          <a:bodyPr/>
          <a:lstStyle/>
          <a:p>
            <a:fld id="{6D246E3B-36D7-41D0-99AB-8D8308EEC136}"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81000" y="64008"/>
            <a:ext cx="9144000" cy="704088"/>
          </a:xfrm>
        </p:spPr>
        <p:txBody>
          <a:bodyPr>
            <a:normAutofit/>
          </a:bodyPr>
          <a:lstStyle>
            <a:lvl1pPr algn="l" defTabSz="914400" rtl="0" eaLnBrk="1" latinLnBrk="0" hangingPunct="1">
              <a:lnSpc>
                <a:spcPts val="2200"/>
              </a:lnSpc>
              <a:spcBef>
                <a:spcPct val="0"/>
              </a:spcBef>
              <a:buNone/>
              <a:defRPr lang="en-US" sz="2200" b="1" kern="1200" dirty="0">
                <a:solidFill>
                  <a:schemeClr val="tx1"/>
                </a:solidFill>
                <a:latin typeface="+mj-lt"/>
                <a:ea typeface="+mj-ea"/>
                <a:cs typeface="+mj-cs"/>
              </a:defRPr>
            </a:lvl1pPr>
          </a:lstStyle>
          <a:p>
            <a:r>
              <a:rPr lang="en-US" dirty="0"/>
              <a:t>Click to edit Master title style</a:t>
            </a:r>
          </a:p>
        </p:txBody>
      </p:sp>
      <p:sp>
        <p:nvSpPr>
          <p:cNvPr id="3" name="Content Placeholder 2"/>
          <p:cNvSpPr>
            <a:spLocks noGrp="1"/>
          </p:cNvSpPr>
          <p:nvPr>
            <p:ph idx="1"/>
          </p:nvPr>
        </p:nvSpPr>
        <p:spPr bwMode="gray">
          <a:xfrm>
            <a:off x="381000" y="990600"/>
            <a:ext cx="9144000" cy="5486400"/>
          </a:xfrm>
        </p:spPr>
        <p:txBody>
          <a:bodyPr/>
          <a:lstStyle>
            <a:lvl3pPr>
              <a:spcBef>
                <a:spcPts val="300"/>
              </a:spcBef>
              <a:spcAft>
                <a:spcPts val="300"/>
              </a:spcAft>
              <a:defRPr/>
            </a:lvl3pPr>
            <a:lvl4pPr>
              <a:spcBef>
                <a:spcPts val="200"/>
              </a:spcBef>
              <a:spcAft>
                <a:spcPts val="200"/>
              </a:spcAft>
              <a:defRPr/>
            </a:lvl4pPr>
            <a:lvl5pPr>
              <a:spcBef>
                <a:spcPts val="200"/>
              </a:spcBef>
              <a:spcAft>
                <a:spcPts val="200"/>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1" name="Straight Connector 10"/>
          <p:cNvCxnSpPr/>
          <p:nvPr userDrawn="1"/>
        </p:nvCxnSpPr>
        <p:spPr bwMode="gray">
          <a:xfrm>
            <a:off x="0" y="762000"/>
            <a:ext cx="9906000" cy="1588"/>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bwMode="gray">
          <a:xfrm>
            <a:off x="0" y="821372"/>
            <a:ext cx="9906000" cy="1588"/>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4" name="Footer Placeholder 3"/>
          <p:cNvSpPr>
            <a:spLocks noGrp="1"/>
          </p:cNvSpPr>
          <p:nvPr>
            <p:ph type="ftr" sz="quarter" idx="10"/>
          </p:nvPr>
        </p:nvSpPr>
        <p:spPr/>
        <p:txBody>
          <a:bodyPr/>
          <a:lstStyle/>
          <a:p>
            <a:pPr algn="l"/>
            <a:r>
              <a:rPr lang="en-US" dirty="0"/>
              <a:t>Hadoop-</a:t>
            </a:r>
            <a:r>
              <a:rPr lang="en-US" dirty="0" err="1"/>
              <a:t>EcoSys</a:t>
            </a:r>
            <a:r>
              <a:rPr lang="en-US" dirty="0"/>
              <a:t> - Cyrus Lentin</a:t>
            </a:r>
          </a:p>
        </p:txBody>
      </p:sp>
      <p:sp>
        <p:nvSpPr>
          <p:cNvPr id="5" name="Slide Number Placeholder 4"/>
          <p:cNvSpPr>
            <a:spLocks noGrp="1"/>
          </p:cNvSpPr>
          <p:nvPr>
            <p:ph type="sldNum" sz="quarter" idx="11"/>
          </p:nvPr>
        </p:nvSpPr>
        <p:spPr/>
        <p:txBody>
          <a:bodyPr/>
          <a:lstStyle/>
          <a:p>
            <a:fld id="{6D246E3B-36D7-41D0-99AB-8D8308EEC136}"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ection Header (Tab Slide)">
    <p:spTree>
      <p:nvGrpSpPr>
        <p:cNvPr id="1" name=""/>
        <p:cNvGrpSpPr/>
        <p:nvPr/>
      </p:nvGrpSpPr>
      <p:grpSpPr>
        <a:xfrm>
          <a:off x="0" y="0"/>
          <a:ext cx="0" cy="0"/>
          <a:chOff x="0" y="0"/>
          <a:chExt cx="0" cy="0"/>
        </a:xfrm>
      </p:grpSpPr>
      <p:grpSp>
        <p:nvGrpSpPr>
          <p:cNvPr id="10" name="Group 7"/>
          <p:cNvGrpSpPr/>
          <p:nvPr userDrawn="1"/>
        </p:nvGrpSpPr>
        <p:grpSpPr bwMode="gray">
          <a:xfrm>
            <a:off x="0" y="762000"/>
            <a:ext cx="9906000" cy="60960"/>
            <a:chOff x="0" y="762000"/>
            <a:chExt cx="9906000" cy="60960"/>
          </a:xfrm>
        </p:grpSpPr>
        <p:cxnSp>
          <p:nvCxnSpPr>
            <p:cNvPr id="11" name="Straight Connector 10"/>
            <p:cNvCxnSpPr/>
            <p:nvPr userDrawn="1"/>
          </p:nvCxnSpPr>
          <p:spPr bwMode="gray">
            <a:xfrm>
              <a:off x="0" y="762000"/>
              <a:ext cx="9906000" cy="1588"/>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bwMode="gray">
            <a:xfrm>
              <a:off x="0" y="821372"/>
              <a:ext cx="9906000" cy="1588"/>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9" name="Content Placeholder 8"/>
          <p:cNvSpPr>
            <a:spLocks noGrp="1"/>
          </p:cNvSpPr>
          <p:nvPr>
            <p:ph sz="quarter" idx="10"/>
          </p:nvPr>
        </p:nvSpPr>
        <p:spPr>
          <a:xfrm>
            <a:off x="381000" y="990600"/>
            <a:ext cx="9144000" cy="5486400"/>
          </a:xfrm>
        </p:spPr>
        <p:txBody>
          <a:bodyPr/>
          <a:lstStyle>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p:cNvSpPr>
            <a:spLocks noGrp="1"/>
          </p:cNvSpPr>
          <p:nvPr>
            <p:ph type="title"/>
          </p:nvPr>
        </p:nvSpPr>
        <p:spPr bwMode="gray">
          <a:xfrm>
            <a:off x="381000" y="64008"/>
            <a:ext cx="9144000" cy="704088"/>
          </a:xfrm>
        </p:spPr>
        <p:txBody>
          <a:bodyPr>
            <a:normAutofit/>
          </a:bodyPr>
          <a:lstStyle>
            <a:lvl1pPr algn="l" defTabSz="914400" rtl="0" eaLnBrk="1" latinLnBrk="0" hangingPunct="1">
              <a:lnSpc>
                <a:spcPts val="2200"/>
              </a:lnSpc>
              <a:spcBef>
                <a:spcPct val="0"/>
              </a:spcBef>
              <a:buNone/>
              <a:defRPr lang="en-US" sz="2200" b="1" kern="1200" dirty="0">
                <a:solidFill>
                  <a:schemeClr val="tx1"/>
                </a:solidFill>
                <a:latin typeface="+mj-lt"/>
                <a:ea typeface="+mj-ea"/>
                <a:cs typeface="+mj-cs"/>
              </a:defRPr>
            </a:lvl1pPr>
          </a:lstStyle>
          <a:p>
            <a:r>
              <a:rPr lang="en-US" dirty="0"/>
              <a:t>Click to edit Master title style</a:t>
            </a:r>
          </a:p>
        </p:txBody>
      </p:sp>
      <p:sp>
        <p:nvSpPr>
          <p:cNvPr id="2" name="Footer Placeholder 1"/>
          <p:cNvSpPr>
            <a:spLocks noGrp="1"/>
          </p:cNvSpPr>
          <p:nvPr>
            <p:ph type="ftr" sz="quarter" idx="11"/>
          </p:nvPr>
        </p:nvSpPr>
        <p:spPr/>
        <p:txBody>
          <a:bodyPr/>
          <a:lstStyle/>
          <a:p>
            <a:pPr algn="l"/>
            <a:r>
              <a:rPr lang="en-US" dirty="0"/>
              <a:t>Hadoop-</a:t>
            </a:r>
            <a:r>
              <a:rPr lang="en-US" dirty="0" err="1"/>
              <a:t>EcoSys</a:t>
            </a:r>
            <a:r>
              <a:rPr lang="en-US" dirty="0"/>
              <a:t> - Cyrus Lentin</a:t>
            </a:r>
          </a:p>
        </p:txBody>
      </p:sp>
      <p:sp>
        <p:nvSpPr>
          <p:cNvPr id="3" name="Slide Number Placeholder 2"/>
          <p:cNvSpPr>
            <a:spLocks noGrp="1"/>
          </p:cNvSpPr>
          <p:nvPr>
            <p:ph type="sldNum" sz="quarter" idx="12"/>
          </p:nvPr>
        </p:nvSpPr>
        <p:spPr/>
        <p:txBody>
          <a:bodyPr/>
          <a:lstStyle/>
          <a:p>
            <a:fld id="{6D246E3B-36D7-41D0-99AB-8D8308EEC136}"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81000" y="64008"/>
            <a:ext cx="9144000" cy="704088"/>
          </a:xfrm>
        </p:spPr>
        <p:txBody>
          <a:bodyPr>
            <a:normAutofit/>
          </a:bodyPr>
          <a:lstStyle>
            <a:lvl1pPr algn="l" defTabSz="914400" rtl="0" eaLnBrk="1" latinLnBrk="0" hangingPunct="1">
              <a:lnSpc>
                <a:spcPts val="2200"/>
              </a:lnSpc>
              <a:spcBef>
                <a:spcPct val="0"/>
              </a:spcBef>
              <a:buNone/>
              <a:defRPr lang="en-US" sz="2200" b="1" kern="1200" dirty="0">
                <a:solidFill>
                  <a:schemeClr val="tx1"/>
                </a:solidFill>
                <a:latin typeface="+mj-lt"/>
                <a:ea typeface="+mj-ea"/>
                <a:cs typeface="+mj-cs"/>
              </a:defRPr>
            </a:lvl1pPr>
          </a:lstStyle>
          <a:p>
            <a:r>
              <a:rPr lang="en-US" dirty="0"/>
              <a:t>Click to edit Master title style</a:t>
            </a:r>
          </a:p>
        </p:txBody>
      </p:sp>
      <p:sp>
        <p:nvSpPr>
          <p:cNvPr id="3" name="Content Placeholder 2"/>
          <p:cNvSpPr>
            <a:spLocks noGrp="1"/>
          </p:cNvSpPr>
          <p:nvPr>
            <p:ph sz="half" idx="1"/>
          </p:nvPr>
        </p:nvSpPr>
        <p:spPr bwMode="gray">
          <a:xfrm>
            <a:off x="381000" y="1066800"/>
            <a:ext cx="4489450" cy="5410200"/>
          </a:xfrm>
        </p:spPr>
        <p:txBody>
          <a:bodyPr/>
          <a:lstStyle>
            <a:lvl1pPr>
              <a:defRPr sz="1700"/>
            </a:lvl1pPr>
            <a:lvl2pPr>
              <a:defRPr sz="1700"/>
            </a:lvl2pPr>
            <a:lvl3pPr>
              <a:defRPr sz="1500"/>
            </a:lvl3pPr>
            <a:lvl4pPr>
              <a:defRPr sz="1500"/>
            </a:lvl4pPr>
            <a:lvl5pPr>
              <a:defRPr sz="13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bwMode="gray">
          <a:xfrm>
            <a:off x="5088834" y="990600"/>
            <a:ext cx="4436166" cy="5486400"/>
          </a:xfrm>
        </p:spPr>
        <p:txBody>
          <a:bodyPr/>
          <a:lstStyle>
            <a:lvl1pPr>
              <a:defRPr sz="1700"/>
            </a:lvl1pPr>
            <a:lvl2pPr>
              <a:defRPr sz="1700"/>
            </a:lvl2pPr>
            <a:lvl3pPr>
              <a:defRPr sz="1500"/>
            </a:lvl3pPr>
            <a:lvl4pPr>
              <a:defRPr sz="1500"/>
            </a:lvl4pPr>
            <a:lvl5pPr>
              <a:defRPr sz="13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11" name="Group 7"/>
          <p:cNvGrpSpPr/>
          <p:nvPr userDrawn="1"/>
        </p:nvGrpSpPr>
        <p:grpSpPr bwMode="gray">
          <a:xfrm>
            <a:off x="0" y="762000"/>
            <a:ext cx="9906000" cy="60960"/>
            <a:chOff x="0" y="762000"/>
            <a:chExt cx="9906000" cy="60960"/>
          </a:xfrm>
        </p:grpSpPr>
        <p:cxnSp>
          <p:nvCxnSpPr>
            <p:cNvPr id="12" name="Straight Connector 11"/>
            <p:cNvCxnSpPr/>
            <p:nvPr userDrawn="1"/>
          </p:nvCxnSpPr>
          <p:spPr bwMode="gray">
            <a:xfrm>
              <a:off x="0" y="762000"/>
              <a:ext cx="9906000" cy="1588"/>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bwMode="gray">
            <a:xfrm>
              <a:off x="0" y="821372"/>
              <a:ext cx="9906000" cy="1588"/>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5" name="Footer Placeholder 4"/>
          <p:cNvSpPr>
            <a:spLocks noGrp="1"/>
          </p:cNvSpPr>
          <p:nvPr>
            <p:ph type="ftr" sz="quarter" idx="10"/>
          </p:nvPr>
        </p:nvSpPr>
        <p:spPr/>
        <p:txBody>
          <a:bodyPr/>
          <a:lstStyle/>
          <a:p>
            <a:pPr algn="l"/>
            <a:r>
              <a:rPr lang="en-US" dirty="0"/>
              <a:t>Hadoop-</a:t>
            </a:r>
            <a:r>
              <a:rPr lang="en-US" dirty="0" err="1"/>
              <a:t>EcoSys</a:t>
            </a:r>
            <a:r>
              <a:rPr lang="en-US" dirty="0"/>
              <a:t> - Cyrus Lentin</a:t>
            </a:r>
          </a:p>
        </p:txBody>
      </p:sp>
      <p:sp>
        <p:nvSpPr>
          <p:cNvPr id="6" name="Slide Number Placeholder 5"/>
          <p:cNvSpPr>
            <a:spLocks noGrp="1"/>
          </p:cNvSpPr>
          <p:nvPr>
            <p:ph type="sldNum" sz="quarter" idx="11"/>
          </p:nvPr>
        </p:nvSpPr>
        <p:spPr/>
        <p:txBody>
          <a:bodyPr/>
          <a:lstStyle/>
          <a:p>
            <a:fld id="{6D246E3B-36D7-41D0-99AB-8D8308EEC136}"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81000" y="64008"/>
            <a:ext cx="9144000" cy="704088"/>
          </a:xfrm>
        </p:spPr>
        <p:txBody>
          <a:bodyPr>
            <a:normAutofit/>
          </a:bodyPr>
          <a:lstStyle>
            <a:lvl1pPr algn="l" defTabSz="914400" rtl="0" eaLnBrk="1" latinLnBrk="0" hangingPunct="1">
              <a:lnSpc>
                <a:spcPts val="2200"/>
              </a:lnSpc>
              <a:spcBef>
                <a:spcPct val="0"/>
              </a:spcBef>
              <a:buNone/>
              <a:defRPr lang="en-US" sz="2200" b="1" kern="1200" dirty="0">
                <a:solidFill>
                  <a:schemeClr val="tx1"/>
                </a:solidFill>
                <a:latin typeface="+mj-lt"/>
                <a:ea typeface="+mj-ea"/>
                <a:cs typeface="+mj-cs"/>
              </a:defRPr>
            </a:lvl1pPr>
          </a:lstStyle>
          <a:p>
            <a:r>
              <a:rPr lang="en-US" dirty="0"/>
              <a:t>Click to edit Master title style</a:t>
            </a:r>
          </a:p>
        </p:txBody>
      </p:sp>
      <p:sp>
        <p:nvSpPr>
          <p:cNvPr id="4" name="Content Placeholder 3"/>
          <p:cNvSpPr>
            <a:spLocks noGrp="1"/>
          </p:cNvSpPr>
          <p:nvPr>
            <p:ph sz="half" idx="2"/>
          </p:nvPr>
        </p:nvSpPr>
        <p:spPr bwMode="gray">
          <a:xfrm>
            <a:off x="381000" y="990600"/>
            <a:ext cx="5867400" cy="5486400"/>
          </a:xfrm>
        </p:spPr>
        <p:txBody>
          <a:bodyPr/>
          <a:lstStyle>
            <a:lvl1pPr>
              <a:defRPr sz="1700"/>
            </a:lvl1pPr>
            <a:lvl2pPr>
              <a:defRPr sz="1700"/>
            </a:lvl2pPr>
            <a:lvl3pPr>
              <a:defRPr sz="1500"/>
            </a:lvl3pPr>
            <a:lvl4pPr>
              <a:defRPr sz="1500"/>
            </a:lvl4pPr>
            <a:lvl5pPr>
              <a:defRPr sz="13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4"/>
          </p:nvPr>
        </p:nvSpPr>
        <p:spPr bwMode="gray">
          <a:xfrm>
            <a:off x="6400800" y="990600"/>
            <a:ext cx="3124199" cy="5486400"/>
          </a:xfrm>
        </p:spPr>
        <p:txBody>
          <a:bodyPr/>
          <a:lstStyle>
            <a:lvl1pPr>
              <a:defRPr sz="1700"/>
            </a:lvl1pPr>
            <a:lvl2pPr>
              <a:defRPr sz="1700"/>
            </a:lvl2pPr>
            <a:lvl3pPr>
              <a:defRPr sz="1500"/>
            </a:lvl3pPr>
            <a:lvl4pPr>
              <a:defRPr sz="1500"/>
            </a:lvl4pPr>
            <a:lvl5pPr>
              <a:defRPr sz="13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14" name="Group 7"/>
          <p:cNvGrpSpPr/>
          <p:nvPr userDrawn="1"/>
        </p:nvGrpSpPr>
        <p:grpSpPr bwMode="gray">
          <a:xfrm>
            <a:off x="0" y="762000"/>
            <a:ext cx="9906000" cy="60960"/>
            <a:chOff x="0" y="762000"/>
            <a:chExt cx="9906000" cy="60960"/>
          </a:xfrm>
        </p:grpSpPr>
        <p:cxnSp>
          <p:nvCxnSpPr>
            <p:cNvPr id="15" name="Straight Connector 14"/>
            <p:cNvCxnSpPr/>
            <p:nvPr userDrawn="1"/>
          </p:nvCxnSpPr>
          <p:spPr bwMode="gray">
            <a:xfrm>
              <a:off x="0" y="762000"/>
              <a:ext cx="9906000" cy="1588"/>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bwMode="gray">
            <a:xfrm>
              <a:off x="0" y="821372"/>
              <a:ext cx="9906000" cy="1588"/>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3" name="Footer Placeholder 2"/>
          <p:cNvSpPr>
            <a:spLocks noGrp="1"/>
          </p:cNvSpPr>
          <p:nvPr>
            <p:ph type="ftr" sz="quarter" idx="10"/>
          </p:nvPr>
        </p:nvSpPr>
        <p:spPr/>
        <p:txBody>
          <a:bodyPr/>
          <a:lstStyle/>
          <a:p>
            <a:pPr algn="l"/>
            <a:r>
              <a:rPr lang="en-US" dirty="0"/>
              <a:t>Hadoop-</a:t>
            </a:r>
            <a:r>
              <a:rPr lang="en-US" dirty="0" err="1"/>
              <a:t>EcoSys</a:t>
            </a:r>
            <a:r>
              <a:rPr lang="en-US" dirty="0"/>
              <a:t> - Cyrus Lentin</a:t>
            </a:r>
          </a:p>
        </p:txBody>
      </p:sp>
      <p:sp>
        <p:nvSpPr>
          <p:cNvPr id="5" name="Slide Number Placeholder 4"/>
          <p:cNvSpPr>
            <a:spLocks noGrp="1"/>
          </p:cNvSpPr>
          <p:nvPr>
            <p:ph type="sldNum" sz="quarter" idx="11"/>
          </p:nvPr>
        </p:nvSpPr>
        <p:spPr/>
        <p:txBody>
          <a:bodyPr/>
          <a:lstStyle/>
          <a:p>
            <a:fld id="{6D246E3B-36D7-41D0-99AB-8D8308EEC136}"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grpSp>
        <p:nvGrpSpPr>
          <p:cNvPr id="14" name="Group 13"/>
          <p:cNvGrpSpPr/>
          <p:nvPr userDrawn="1"/>
        </p:nvGrpSpPr>
        <p:grpSpPr bwMode="gray">
          <a:xfrm>
            <a:off x="0" y="3048000"/>
            <a:ext cx="4190999" cy="108268"/>
            <a:chOff x="-76200" y="3048000"/>
            <a:chExt cx="4267200" cy="108268"/>
          </a:xfrm>
        </p:grpSpPr>
        <p:cxnSp>
          <p:nvCxnSpPr>
            <p:cNvPr id="15" name="Straight Connector 14"/>
            <p:cNvCxnSpPr/>
            <p:nvPr userDrawn="1"/>
          </p:nvCxnSpPr>
          <p:spPr bwMode="gray">
            <a:xfrm>
              <a:off x="-76200" y="3048000"/>
              <a:ext cx="4267200" cy="1588"/>
            </a:xfrm>
            <a:prstGeom prst="line">
              <a:avLst/>
            </a:prstGeom>
            <a:ln w="1143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bwMode="gray">
            <a:xfrm>
              <a:off x="-76200" y="3154680"/>
              <a:ext cx="4267200" cy="1588"/>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17" name="Title 1"/>
          <p:cNvSpPr txBox="1">
            <a:spLocks/>
          </p:cNvSpPr>
          <p:nvPr userDrawn="1"/>
        </p:nvSpPr>
        <p:spPr bwMode="gray">
          <a:xfrm>
            <a:off x="4278585" y="2819400"/>
            <a:ext cx="5168900" cy="566738"/>
          </a:xfrm>
          <a:prstGeom prst="rect">
            <a:avLst/>
          </a:prstGeom>
        </p:spPr>
        <p:txBody>
          <a:bodyPr vert="horz" lIns="45720" tIns="45720" rIns="45720" bIns="45720" rtlCol="0" anchor="ctr" anchorCtr="0">
            <a:normAutofit/>
          </a:bodyPr>
          <a:lstStyle>
            <a:lvl1pPr algn="l">
              <a:defRPr sz="2000" b="1"/>
            </a:lvl1pPr>
          </a:lstStyle>
          <a:p>
            <a:pPr marL="0" marR="0" lvl="0" indent="0" algn="l" defTabSz="914400" rtl="0" eaLnBrk="1" fontAlgn="auto" latinLnBrk="0" hangingPunct="1">
              <a:lnSpc>
                <a:spcPts val="2200"/>
              </a:lnSpc>
              <a:spcBef>
                <a:spcPct val="0"/>
              </a:spcBef>
              <a:spcAft>
                <a:spcPts val="0"/>
              </a:spcAft>
              <a:buClrTx/>
              <a:buSzTx/>
              <a:buFontTx/>
              <a:buNone/>
              <a:tabLst/>
              <a:defRPr/>
            </a:pPr>
            <a:r>
              <a:rPr kumimoji="0" lang="en-US" sz="2800" b="1" i="0" u="none" strike="noStrike" kern="1200" cap="none" spc="0" normalizeH="0" baseline="0" noProof="0" dirty="0">
                <a:ln>
                  <a:noFill/>
                </a:ln>
                <a:solidFill>
                  <a:schemeClr val="tx2"/>
                </a:solidFill>
                <a:effectLst/>
                <a:uLnTx/>
                <a:uFillTx/>
                <a:latin typeface="+mj-lt"/>
                <a:ea typeface="+mj-ea"/>
                <a:cs typeface="+mj-cs"/>
              </a:rPr>
              <a:t>Thank you!</a:t>
            </a:r>
          </a:p>
        </p:txBody>
      </p:sp>
      <p:sp>
        <p:nvSpPr>
          <p:cNvPr id="19" name="Title 1"/>
          <p:cNvSpPr txBox="1">
            <a:spLocks/>
          </p:cNvSpPr>
          <p:nvPr userDrawn="1"/>
        </p:nvSpPr>
        <p:spPr bwMode="gray">
          <a:xfrm>
            <a:off x="4273822" y="3352800"/>
            <a:ext cx="5168900" cy="381000"/>
          </a:xfrm>
          <a:prstGeom prst="rect">
            <a:avLst/>
          </a:prstGeom>
        </p:spPr>
        <p:txBody>
          <a:bodyPr vert="horz" lIns="45720" tIns="45720" rIns="45720" bIns="45720" rtlCol="0" anchor="ctr" anchorCtr="0">
            <a:normAutofit/>
          </a:bodyPr>
          <a:lstStyle>
            <a:lvl1pPr algn="l">
              <a:defRPr sz="2000" b="1"/>
            </a:lvl1pPr>
          </a:lstStyle>
          <a:p>
            <a:pPr marL="0" marR="0" lvl="0" indent="0" algn="l" defTabSz="914400" rtl="0" eaLnBrk="1" fontAlgn="auto" latinLnBrk="0" hangingPunct="1">
              <a:lnSpc>
                <a:spcPts val="2200"/>
              </a:lnSpc>
              <a:spcBef>
                <a:spcPct val="0"/>
              </a:spcBef>
              <a:spcAft>
                <a:spcPts val="0"/>
              </a:spcAft>
              <a:buClrTx/>
              <a:buSzTx/>
              <a:buFontTx/>
              <a:buNone/>
              <a:tabLst/>
              <a:defRPr/>
            </a:pPr>
            <a:r>
              <a:rPr kumimoji="0" lang="en-US" sz="1800" b="1" i="1" u="none" strike="noStrike" kern="1200" cap="none" spc="0" normalizeH="0" baseline="0" noProof="0" dirty="0">
                <a:ln>
                  <a:noFill/>
                </a:ln>
                <a:solidFill>
                  <a:schemeClr val="tx1">
                    <a:lumMod val="50000"/>
                    <a:lumOff val="50000"/>
                  </a:schemeClr>
                </a:solidFill>
                <a:effectLst/>
                <a:uLnTx/>
                <a:uFillTx/>
                <a:latin typeface="+mj-lt"/>
                <a:ea typeface="+mj-ea"/>
                <a:cs typeface="+mj-cs"/>
              </a:rPr>
              <a:t>Contact:</a:t>
            </a:r>
          </a:p>
        </p:txBody>
      </p:sp>
      <p:sp>
        <p:nvSpPr>
          <p:cNvPr id="21" name="Rectangle 20"/>
          <p:cNvSpPr/>
          <p:nvPr userDrawn="1"/>
        </p:nvSpPr>
        <p:spPr bwMode="gray">
          <a:xfrm>
            <a:off x="381001" y="6447534"/>
            <a:ext cx="3840480" cy="39776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itle 1"/>
          <p:cNvSpPr txBox="1">
            <a:spLocks/>
          </p:cNvSpPr>
          <p:nvPr userDrawn="1"/>
        </p:nvSpPr>
        <p:spPr bwMode="gray">
          <a:xfrm>
            <a:off x="4317996" y="3709793"/>
            <a:ext cx="5118103" cy="938408"/>
          </a:xfrm>
          <a:prstGeom prst="rect">
            <a:avLst/>
          </a:prstGeom>
        </p:spPr>
        <p:txBody>
          <a:bodyPr vert="horz" lIns="0" tIns="45720" rIns="45720" bIns="45720" rtlCol="0" anchor="t" anchorCtr="0">
            <a:normAutofit/>
          </a:bodyPr>
          <a:lstStyle>
            <a:lvl1pPr algn="l">
              <a:defRPr sz="1600" b="0">
                <a:solidFill>
                  <a:schemeClr val="tx1">
                    <a:lumMod val="50000"/>
                    <a:lumOff val="50000"/>
                  </a:schemeClr>
                </a:solidFill>
              </a:defRPr>
            </a:lvl1pPr>
          </a:lstStyle>
          <a:p>
            <a:pPr marL="0" marR="0" lvl="0" indent="0" algn="l" defTabSz="914400" rtl="0" eaLnBrk="1" fontAlgn="auto" latinLnBrk="0" hangingPunct="1">
              <a:lnSpc>
                <a:spcPts val="2200"/>
              </a:lnSpc>
              <a:spcBef>
                <a:spcPct val="0"/>
              </a:spcBef>
              <a:spcAft>
                <a:spcPts val="0"/>
              </a:spcAft>
              <a:buClrTx/>
              <a:buSzTx/>
              <a:buFontTx/>
              <a:buNone/>
              <a:tabLst/>
              <a:defRPr/>
            </a:pPr>
            <a:r>
              <a:rPr kumimoji="0" lang="en-US" sz="1800" b="1" i="0" u="none" strike="noStrike" kern="1200" cap="none" spc="0" normalizeH="0" baseline="0" noProof="0" dirty="0">
                <a:ln>
                  <a:noFill/>
                </a:ln>
                <a:solidFill>
                  <a:srgbClr val="376092"/>
                </a:solidFill>
                <a:effectLst/>
                <a:uLnTx/>
                <a:uFillTx/>
                <a:latin typeface="+mj-lt"/>
                <a:ea typeface="+mj-ea"/>
                <a:cs typeface="+mj-cs"/>
              </a:rPr>
              <a:t>Cyrus Lentin</a:t>
            </a:r>
          </a:p>
          <a:p>
            <a:pPr marL="0" marR="0" lvl="0" indent="0" algn="l" defTabSz="914400" rtl="0" eaLnBrk="1" fontAlgn="auto" latinLnBrk="0" hangingPunct="1">
              <a:lnSpc>
                <a:spcPts val="2200"/>
              </a:lnSpc>
              <a:spcBef>
                <a:spcPct val="0"/>
              </a:spcBef>
              <a:spcAft>
                <a:spcPts val="0"/>
              </a:spcAft>
              <a:buClrTx/>
              <a:buSzTx/>
              <a:buFontTx/>
              <a:buNone/>
              <a:tabLst/>
              <a:defRPr/>
            </a:pPr>
            <a:r>
              <a:rPr kumimoji="0" lang="en-US" sz="1800" b="1" i="0" u="none" strike="noStrike" kern="1200" cap="none" spc="0" normalizeH="0" baseline="0" noProof="0" dirty="0" err="1">
                <a:ln>
                  <a:noFill/>
                </a:ln>
                <a:solidFill>
                  <a:srgbClr val="376092"/>
                </a:solidFill>
                <a:effectLst/>
                <a:uLnTx/>
                <a:uFillTx/>
                <a:latin typeface="+mj-lt"/>
                <a:ea typeface="+mj-ea"/>
                <a:cs typeface="+mj-cs"/>
              </a:rPr>
              <a:t>cyrus@lentinscoin</a:t>
            </a:r>
            <a:endParaRPr kumimoji="0" lang="en-US" sz="1800" b="1" i="0" u="none" strike="noStrike" kern="1200" cap="none" spc="0" normalizeH="0" baseline="0" noProof="0" dirty="0">
              <a:ln>
                <a:noFill/>
              </a:ln>
              <a:solidFill>
                <a:srgbClr val="376092"/>
              </a:solidFill>
              <a:effectLst/>
              <a:uLnTx/>
              <a:uFillTx/>
              <a:latin typeface="+mj-lt"/>
              <a:ea typeface="+mj-ea"/>
              <a:cs typeface="+mj-cs"/>
            </a:endParaRPr>
          </a:p>
          <a:p>
            <a:pPr marL="0" marR="0" lvl="0" indent="0" algn="l" defTabSz="914400" rtl="0" eaLnBrk="1" fontAlgn="auto" latinLnBrk="0" hangingPunct="1">
              <a:lnSpc>
                <a:spcPts val="2200"/>
              </a:lnSpc>
              <a:spcBef>
                <a:spcPct val="0"/>
              </a:spcBef>
              <a:spcAft>
                <a:spcPts val="0"/>
              </a:spcAft>
              <a:buClrTx/>
              <a:buSzTx/>
              <a:buFontTx/>
              <a:buNone/>
              <a:tabLst/>
              <a:defRPr/>
            </a:pPr>
            <a:r>
              <a:rPr kumimoji="0" lang="en-US" sz="1800" b="1" i="0" u="none" strike="noStrike" kern="1200" cap="none" spc="0" normalizeH="0" baseline="0" noProof="0" dirty="0">
                <a:ln>
                  <a:noFill/>
                </a:ln>
                <a:solidFill>
                  <a:srgbClr val="376092"/>
                </a:solidFill>
                <a:effectLst/>
                <a:uLnTx/>
                <a:uFillTx/>
                <a:latin typeface="+mj-lt"/>
                <a:ea typeface="+mj-ea"/>
                <a:cs typeface="+mj-cs"/>
              </a:rPr>
              <a:t>+91-98200-94236</a:t>
            </a:r>
            <a:endParaRPr kumimoji="0" lang="en-US" sz="1800" b="0" i="0" u="none" strike="noStrike" kern="1200" cap="none" spc="0" normalizeH="0" baseline="0" noProof="0" dirty="0">
              <a:ln>
                <a:noFill/>
              </a:ln>
              <a:solidFill>
                <a:schemeClr val="tx1">
                  <a:lumMod val="50000"/>
                  <a:lumOff val="50000"/>
                </a:schemeClr>
              </a:solidFill>
              <a:effectLst/>
              <a:uLnTx/>
              <a:uFillTx/>
              <a:latin typeface="+mj-lt"/>
              <a:ea typeface="+mj-ea"/>
              <a:cs typeface="+mj-cs"/>
            </a:endParaRPr>
          </a:p>
        </p:txBody>
      </p:sp>
      <p:sp>
        <p:nvSpPr>
          <p:cNvPr id="2" name="Footer Placeholder 1"/>
          <p:cNvSpPr>
            <a:spLocks noGrp="1"/>
          </p:cNvSpPr>
          <p:nvPr>
            <p:ph type="ftr" sz="quarter" idx="10"/>
          </p:nvPr>
        </p:nvSpPr>
        <p:spPr/>
        <p:txBody>
          <a:bodyPr/>
          <a:lstStyle/>
          <a:p>
            <a:pPr algn="l"/>
            <a:r>
              <a:rPr lang="en-US" dirty="0"/>
              <a:t>BA-Using-R - Cyrus Lentin</a:t>
            </a:r>
          </a:p>
        </p:txBody>
      </p:sp>
      <p:sp>
        <p:nvSpPr>
          <p:cNvPr id="3" name="Slide Number Placeholder 2"/>
          <p:cNvSpPr>
            <a:spLocks noGrp="1"/>
          </p:cNvSpPr>
          <p:nvPr>
            <p:ph type="sldNum" sz="quarter" idx="11"/>
          </p:nvPr>
        </p:nvSpPr>
        <p:spPr/>
        <p:txBody>
          <a:bodyPr/>
          <a:lstStyle/>
          <a:p>
            <a:fld id="{6D246E3B-36D7-41D0-99AB-8D8308EEC136}"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81000" y="0"/>
            <a:ext cx="9144000" cy="701458"/>
          </a:xfrm>
          <a:prstGeom prst="rect">
            <a:avLst/>
          </a:prstGeom>
        </p:spPr>
        <p:txBody>
          <a:bodyPr vert="horz" lIns="45720" tIns="45720" rIns="45720" bIns="45720" rtlCol="0" anchor="b" anchorCtr="0">
            <a:normAutofit/>
          </a:bodyPr>
          <a:lstStyle/>
          <a:p>
            <a:r>
              <a:rPr lang="en-US" dirty="0"/>
              <a:t>Click to edit Master title style</a:t>
            </a:r>
          </a:p>
        </p:txBody>
      </p:sp>
      <p:sp>
        <p:nvSpPr>
          <p:cNvPr id="3" name="Text Placeholder 2"/>
          <p:cNvSpPr>
            <a:spLocks noGrp="1"/>
          </p:cNvSpPr>
          <p:nvPr>
            <p:ph type="body" idx="1"/>
          </p:nvPr>
        </p:nvSpPr>
        <p:spPr bwMode="gray">
          <a:xfrm>
            <a:off x="381000" y="1142999"/>
            <a:ext cx="9144000" cy="5349875"/>
          </a:xfrm>
          <a:prstGeom prst="rect">
            <a:avLst/>
          </a:prstGeom>
        </p:spPr>
        <p:txBody>
          <a:bodyPr vert="horz" lIns="45720" tIns="45720" rIns="4572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3"/>
          <p:cNvSpPr>
            <a:spLocks noGrp="1"/>
          </p:cNvSpPr>
          <p:nvPr>
            <p:ph type="ftr" sz="quarter" idx="3"/>
          </p:nvPr>
        </p:nvSpPr>
        <p:spPr>
          <a:xfrm>
            <a:off x="381000" y="6477000"/>
            <a:ext cx="3124200" cy="244475"/>
          </a:xfrm>
          <a:prstGeom prst="rect">
            <a:avLst/>
          </a:prstGeom>
        </p:spPr>
        <p:txBody>
          <a:bodyPr vert="horz" lIns="91440" tIns="45720" rIns="91440" bIns="45720" rtlCol="0" anchor="ctr"/>
          <a:lstStyle>
            <a:lvl1pPr algn="ctr">
              <a:defRPr sz="1200">
                <a:solidFill>
                  <a:srgbClr val="7030A0"/>
                </a:solidFill>
              </a:defRPr>
            </a:lvl1pPr>
          </a:lstStyle>
          <a:p>
            <a:pPr algn="l"/>
            <a:r>
              <a:rPr lang="en-US" dirty="0"/>
              <a:t>Hadoop-</a:t>
            </a:r>
            <a:r>
              <a:rPr lang="en-US" dirty="0" err="1"/>
              <a:t>EcoSys</a:t>
            </a:r>
            <a:r>
              <a:rPr lang="en-US" dirty="0"/>
              <a:t> - Cyrus Lentin</a:t>
            </a:r>
          </a:p>
        </p:txBody>
      </p:sp>
      <p:sp>
        <p:nvSpPr>
          <p:cNvPr id="5" name="Slide Number Placeholder 4"/>
          <p:cNvSpPr>
            <a:spLocks noGrp="1"/>
          </p:cNvSpPr>
          <p:nvPr>
            <p:ph type="sldNum" sz="quarter" idx="4"/>
          </p:nvPr>
        </p:nvSpPr>
        <p:spPr>
          <a:xfrm>
            <a:off x="7099300" y="6477000"/>
            <a:ext cx="2425700" cy="244475"/>
          </a:xfrm>
          <a:prstGeom prst="rect">
            <a:avLst/>
          </a:prstGeom>
        </p:spPr>
        <p:txBody>
          <a:bodyPr vert="horz" lIns="91440" tIns="45720" rIns="91440" bIns="45720" rtlCol="0" anchor="ctr"/>
          <a:lstStyle>
            <a:lvl1pPr algn="r">
              <a:defRPr sz="1200">
                <a:solidFill>
                  <a:schemeClr val="tx1">
                    <a:tint val="75000"/>
                  </a:schemeClr>
                </a:solidFill>
              </a:defRPr>
            </a:lvl1pPr>
          </a:lstStyle>
          <a:p>
            <a:fld id="{6D246E3B-36D7-41D0-99AB-8D8308EEC136}"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0" r:id="rId2"/>
    <p:sldLayoutId id="2147483656" r:id="rId3"/>
    <p:sldLayoutId id="2147483655" r:id="rId4"/>
    <p:sldLayoutId id="2147483650" r:id="rId5"/>
    <p:sldLayoutId id="2147483651" r:id="rId6"/>
    <p:sldLayoutId id="2147483652" r:id="rId7"/>
    <p:sldLayoutId id="2147483653" r:id="rId8"/>
    <p:sldLayoutId id="2147483657" r:id="rId9"/>
    <p:sldLayoutId id="2147483661" r:id="rId10"/>
  </p:sldLayoutIdLst>
  <p:hf hdr="0" dt="0"/>
  <p:txStyles>
    <p:titleStyle>
      <a:lvl1pPr algn="l" defTabSz="914400" rtl="0" eaLnBrk="1" latinLnBrk="0" hangingPunct="1">
        <a:lnSpc>
          <a:spcPts val="2200"/>
        </a:lnSpc>
        <a:spcBef>
          <a:spcPct val="0"/>
        </a:spcBef>
        <a:buNone/>
        <a:defRPr sz="2200" b="1" kern="1200">
          <a:solidFill>
            <a:schemeClr val="tx1"/>
          </a:solidFill>
          <a:latin typeface="+mj-lt"/>
          <a:ea typeface="+mj-ea"/>
          <a:cs typeface="+mj-cs"/>
        </a:defRPr>
      </a:lvl1pPr>
    </p:titleStyle>
    <p:bodyStyle>
      <a:lvl1pPr marL="0" indent="0" algn="l" defTabSz="914400" rtl="0" eaLnBrk="1" latinLnBrk="0" hangingPunct="1">
        <a:spcBef>
          <a:spcPts val="800"/>
        </a:spcBef>
        <a:spcAft>
          <a:spcPts val="900"/>
        </a:spcAft>
        <a:buFont typeface="Arial" pitchFamily="34" charset="0"/>
        <a:buNone/>
        <a:defRPr sz="1700" kern="1200">
          <a:solidFill>
            <a:schemeClr val="tx1"/>
          </a:solidFill>
          <a:latin typeface="+mn-lt"/>
          <a:ea typeface="+mn-ea"/>
          <a:cs typeface="+mn-cs"/>
        </a:defRPr>
      </a:lvl1pPr>
      <a:lvl2pPr marL="225425" indent="-225425" algn="l" defTabSz="914400" rtl="0" eaLnBrk="1" latinLnBrk="0" hangingPunct="1">
        <a:spcBef>
          <a:spcPts val="400"/>
        </a:spcBef>
        <a:spcAft>
          <a:spcPts val="400"/>
        </a:spcAft>
        <a:buClr>
          <a:srgbClr val="1F497D"/>
        </a:buClr>
        <a:buFont typeface="Wingdings" pitchFamily="2" charset="2"/>
        <a:buChar char="§"/>
        <a:defRPr sz="1700" kern="1200">
          <a:solidFill>
            <a:schemeClr val="tx1"/>
          </a:solidFill>
          <a:latin typeface="+mn-lt"/>
          <a:ea typeface="+mn-ea"/>
          <a:cs typeface="+mn-cs"/>
        </a:defRPr>
      </a:lvl2pPr>
      <a:lvl3pPr marL="463550" indent="-238125" algn="l" defTabSz="914400" rtl="0" eaLnBrk="1" latinLnBrk="0" hangingPunct="1">
        <a:spcBef>
          <a:spcPts val="300"/>
        </a:spcBef>
        <a:spcAft>
          <a:spcPts val="300"/>
        </a:spcAft>
        <a:buClr>
          <a:srgbClr val="595959"/>
        </a:buClr>
        <a:buFont typeface="Calibri" pitchFamily="34" charset="0"/>
        <a:buChar char="•"/>
        <a:defRPr sz="1500" kern="1200">
          <a:solidFill>
            <a:schemeClr val="tx1"/>
          </a:solidFill>
          <a:latin typeface="+mn-lt"/>
          <a:ea typeface="+mn-ea"/>
          <a:cs typeface="+mn-cs"/>
        </a:defRPr>
      </a:lvl3pPr>
      <a:lvl4pPr marL="688975" indent="-225425" algn="l" defTabSz="914400" rtl="0" eaLnBrk="1" latinLnBrk="0" hangingPunct="1">
        <a:spcBef>
          <a:spcPts val="200"/>
        </a:spcBef>
        <a:spcAft>
          <a:spcPts val="200"/>
        </a:spcAft>
        <a:buClr>
          <a:schemeClr val="accent6"/>
        </a:buClr>
        <a:buFont typeface="Arial" pitchFamily="34" charset="0"/>
        <a:buChar char="–"/>
        <a:defRPr sz="1500" kern="1200">
          <a:solidFill>
            <a:schemeClr val="tx1"/>
          </a:solidFill>
          <a:latin typeface="+mn-lt"/>
          <a:ea typeface="+mn-ea"/>
          <a:cs typeface="+mn-cs"/>
        </a:defRPr>
      </a:lvl4pPr>
      <a:lvl5pPr marL="901700" indent="-212725" algn="l" defTabSz="914400" rtl="0" eaLnBrk="1" latinLnBrk="0" hangingPunct="1">
        <a:spcBef>
          <a:spcPts val="200"/>
        </a:spcBef>
        <a:spcAft>
          <a:spcPts val="200"/>
        </a:spcAft>
        <a:buClr>
          <a:srgbClr val="4F81BD"/>
        </a:buClr>
        <a:buSzPct val="100000"/>
        <a:buFont typeface="Wingdings" pitchFamily="2" charset="2"/>
        <a:buChar char="§"/>
        <a:defRPr sz="13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33600" y="1524000"/>
            <a:ext cx="7302500" cy="3505200"/>
          </a:xfrm>
        </p:spPr>
        <p:txBody>
          <a:bodyPr/>
          <a:lstStyle/>
          <a:p>
            <a:pPr algn="ctr"/>
            <a:r>
              <a:rPr lang="en-US" dirty="0"/>
              <a:t>E T L</a:t>
            </a:r>
            <a:br>
              <a:rPr lang="en-US" dirty="0"/>
            </a:br>
            <a:br>
              <a:rPr lang="en-US" dirty="0"/>
            </a:br>
            <a:r>
              <a:rPr lang="en-US" dirty="0"/>
              <a:t>Day-3 – Extraction</a:t>
            </a:r>
          </a:p>
        </p:txBody>
      </p:sp>
      <p:sp>
        <p:nvSpPr>
          <p:cNvPr id="6" name="Subtitle 5"/>
          <p:cNvSpPr>
            <a:spLocks noGrp="1"/>
          </p:cNvSpPr>
          <p:nvPr>
            <p:ph type="subTitle" idx="1"/>
          </p:nvPr>
        </p:nvSpPr>
        <p:spPr/>
        <p:txBody>
          <a:bodyPr/>
          <a:lstStyle/>
          <a:p>
            <a:pPr algn="r"/>
            <a:r>
              <a:rPr lang="en-US" b="1" dirty="0">
                <a:solidFill>
                  <a:srgbClr val="4F81BD"/>
                </a:solidFill>
              </a:rPr>
              <a:t>Cyrus Lentin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Entity Relationship Diagram</a:t>
            </a:r>
          </a:p>
        </p:txBody>
      </p:sp>
      <p:sp>
        <p:nvSpPr>
          <p:cNvPr id="3" name="Content Placeholder 2"/>
          <p:cNvSpPr>
            <a:spLocks noGrp="1"/>
          </p:cNvSpPr>
          <p:nvPr>
            <p:ph idx="1"/>
          </p:nvPr>
        </p:nvSpPr>
        <p:spPr>
          <a:xfrm>
            <a:off x="381000" y="914400"/>
            <a:ext cx="9144000" cy="5486400"/>
          </a:xfrm>
        </p:spPr>
        <p:txBody>
          <a:bodyPr/>
          <a:lstStyle/>
          <a:p>
            <a:pPr lvl="1"/>
            <a:r>
              <a:rPr lang="en-US" dirty="0"/>
              <a:t>Unique Identifiers And Natural Keys </a:t>
            </a:r>
          </a:p>
          <a:p>
            <a:pPr lvl="1"/>
            <a:r>
              <a:rPr lang="en-US" dirty="0"/>
              <a:t>Data Types </a:t>
            </a:r>
          </a:p>
          <a:p>
            <a:pPr lvl="1"/>
            <a:r>
              <a:rPr lang="en-US" dirty="0"/>
              <a:t>Relationships Between Tables </a:t>
            </a:r>
          </a:p>
          <a:p>
            <a:pPr lvl="1"/>
            <a:r>
              <a:rPr lang="en-US" dirty="0"/>
              <a:t>Discrete Relationships </a:t>
            </a:r>
          </a:p>
          <a:p>
            <a:pPr lvl="1"/>
            <a:r>
              <a:rPr lang="en-US" dirty="0"/>
              <a:t>Cardinality Of Relationships And Columns </a:t>
            </a:r>
          </a:p>
          <a:p>
            <a:pPr lvl="2"/>
            <a:r>
              <a:rPr lang="en-US" sz="1700" dirty="0"/>
              <a:t>One-to-one</a:t>
            </a:r>
          </a:p>
          <a:p>
            <a:pPr lvl="2"/>
            <a:r>
              <a:rPr lang="en-US" sz="1700" dirty="0"/>
              <a:t>One-to-many </a:t>
            </a:r>
          </a:p>
          <a:p>
            <a:pPr lvl="2"/>
            <a:r>
              <a:rPr lang="en-US" sz="1700" dirty="0"/>
              <a:t>Many-to-many</a:t>
            </a:r>
            <a:r>
              <a:rPr lang="en-US" dirty="0"/>
              <a:t> </a:t>
            </a:r>
          </a:p>
          <a:p>
            <a:pPr lvl="1"/>
            <a:endParaRPr lang="en-US" dirty="0"/>
          </a:p>
          <a:p>
            <a:pPr marL="0" lvl="1" indent="0">
              <a:buNone/>
            </a:pPr>
            <a:r>
              <a:rPr lang="en-US" b="1" dirty="0"/>
              <a:t>Important</a:t>
            </a:r>
          </a:p>
          <a:p>
            <a:pPr lvl="1"/>
            <a:r>
              <a:rPr lang="en-US" dirty="0"/>
              <a:t>Referential Key Integrity</a:t>
            </a:r>
          </a:p>
          <a:p>
            <a:pPr lvl="1"/>
            <a:r>
              <a:rPr lang="en-US" dirty="0"/>
              <a:t>Data Type Issues Between Source &amp; ETL </a:t>
            </a:r>
          </a:p>
        </p:txBody>
      </p:sp>
      <p:sp>
        <p:nvSpPr>
          <p:cNvPr id="4" name="Footer Placeholder 3"/>
          <p:cNvSpPr>
            <a:spLocks noGrp="1"/>
          </p:cNvSpPr>
          <p:nvPr>
            <p:ph type="ftr" sz="quarter" idx="10"/>
          </p:nvPr>
        </p:nvSpPr>
        <p:spPr/>
        <p:txBody>
          <a:bodyPr/>
          <a:lstStyle/>
          <a:p>
            <a:pPr algn="l"/>
            <a:r>
              <a:rPr lang="en-US" dirty="0"/>
              <a:t>E T L – Cyrus Lentin</a:t>
            </a:r>
          </a:p>
        </p:txBody>
      </p:sp>
      <p:sp>
        <p:nvSpPr>
          <p:cNvPr id="5" name="Slide Number Placeholder 4"/>
          <p:cNvSpPr>
            <a:spLocks noGrp="1"/>
          </p:cNvSpPr>
          <p:nvPr>
            <p:ph type="sldNum" sz="quarter" idx="11"/>
          </p:nvPr>
        </p:nvSpPr>
        <p:spPr/>
        <p:txBody>
          <a:bodyPr/>
          <a:lstStyle/>
          <a:p>
            <a:fld id="{6D246E3B-36D7-41D0-99AB-8D8308EEC136}" type="slidenum">
              <a:rPr lang="en-US" smtClean="0"/>
              <a:t>9</a:t>
            </a:fld>
            <a:endParaRPr lang="en-US" dirty="0"/>
          </a:p>
        </p:txBody>
      </p:sp>
    </p:spTree>
    <p:extLst>
      <p:ext uri="{BB962C8B-B14F-4D97-AF65-F5344CB8AC3E}">
        <p14:creationId xmlns:p14="http://schemas.microsoft.com/office/powerpoint/2010/main" val="1247324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Entity Relationship Diagram</a:t>
            </a:r>
          </a:p>
        </p:txBody>
      </p:sp>
      <p:sp>
        <p:nvSpPr>
          <p:cNvPr id="4" name="Footer Placeholder 3"/>
          <p:cNvSpPr>
            <a:spLocks noGrp="1"/>
          </p:cNvSpPr>
          <p:nvPr>
            <p:ph type="ftr" sz="quarter" idx="10"/>
          </p:nvPr>
        </p:nvSpPr>
        <p:spPr/>
        <p:txBody>
          <a:bodyPr/>
          <a:lstStyle/>
          <a:p>
            <a:pPr algn="l"/>
            <a:r>
              <a:rPr lang="en-US" dirty="0"/>
              <a:t>E T L – Cyrus Lentin</a:t>
            </a:r>
          </a:p>
        </p:txBody>
      </p:sp>
      <p:sp>
        <p:nvSpPr>
          <p:cNvPr id="5" name="Slide Number Placeholder 4"/>
          <p:cNvSpPr>
            <a:spLocks noGrp="1"/>
          </p:cNvSpPr>
          <p:nvPr>
            <p:ph type="sldNum" sz="quarter" idx="11"/>
          </p:nvPr>
        </p:nvSpPr>
        <p:spPr/>
        <p:txBody>
          <a:bodyPr/>
          <a:lstStyle/>
          <a:p>
            <a:fld id="{6D246E3B-36D7-41D0-99AB-8D8308EEC136}" type="slidenum">
              <a:rPr lang="en-US" smtClean="0"/>
              <a:t>10</a:t>
            </a:fld>
            <a:endParaRPr lang="en-US" dirty="0"/>
          </a:p>
        </p:txBody>
      </p:sp>
      <p:pic>
        <p:nvPicPr>
          <p:cNvPr id="2050" name="Picture 2" descr="https://www.wisdomjobs.com/userfiles/image/D%20W%20H%20%20ETL%20TOOL%20KIT/chapter%203/et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868883"/>
            <a:ext cx="9144000" cy="56530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97205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Source System Tracking Report</a:t>
            </a:r>
          </a:p>
        </p:txBody>
      </p:sp>
      <p:sp>
        <p:nvSpPr>
          <p:cNvPr id="3" name="Content Placeholder 2"/>
          <p:cNvSpPr>
            <a:spLocks noGrp="1"/>
          </p:cNvSpPr>
          <p:nvPr>
            <p:ph idx="1"/>
          </p:nvPr>
        </p:nvSpPr>
        <p:spPr>
          <a:xfrm>
            <a:off x="381000" y="914400"/>
            <a:ext cx="9144000" cy="5486400"/>
          </a:xfrm>
        </p:spPr>
        <p:txBody>
          <a:bodyPr/>
          <a:lstStyle/>
          <a:p>
            <a:pPr lvl="1"/>
            <a:r>
              <a:rPr lang="en-US" dirty="0"/>
              <a:t>Subject Area</a:t>
            </a:r>
          </a:p>
          <a:p>
            <a:pPr lvl="1"/>
            <a:r>
              <a:rPr lang="en-US" dirty="0"/>
              <a:t>Interface Name</a:t>
            </a:r>
          </a:p>
          <a:p>
            <a:pPr lvl="1"/>
            <a:r>
              <a:rPr lang="en-US" dirty="0"/>
              <a:t>Business Name</a:t>
            </a:r>
          </a:p>
          <a:p>
            <a:pPr lvl="1"/>
            <a:r>
              <a:rPr lang="en-US" dirty="0"/>
              <a:t>Priority</a:t>
            </a:r>
          </a:p>
          <a:p>
            <a:pPr lvl="1"/>
            <a:r>
              <a:rPr lang="en-US" dirty="0"/>
              <a:t>Department / Business Use</a:t>
            </a:r>
          </a:p>
          <a:p>
            <a:pPr lvl="1"/>
            <a:r>
              <a:rPr lang="en-US" dirty="0"/>
              <a:t>Business Owner</a:t>
            </a:r>
          </a:p>
          <a:p>
            <a:pPr lvl="1"/>
            <a:r>
              <a:rPr lang="en-US" dirty="0"/>
              <a:t>Technical Owner</a:t>
            </a:r>
          </a:p>
          <a:p>
            <a:pPr lvl="1"/>
            <a:r>
              <a:rPr lang="en-US" dirty="0"/>
              <a:t>DBMS</a:t>
            </a:r>
          </a:p>
          <a:p>
            <a:pPr lvl="1"/>
            <a:r>
              <a:rPr lang="en-US" dirty="0"/>
              <a:t>Platform</a:t>
            </a:r>
          </a:p>
          <a:p>
            <a:pPr lvl="1"/>
            <a:r>
              <a:rPr lang="en-US" dirty="0"/>
              <a:t>Daily Users Count</a:t>
            </a:r>
          </a:p>
          <a:p>
            <a:pPr lvl="1"/>
            <a:r>
              <a:rPr lang="en-US" dirty="0"/>
              <a:t>Db Size</a:t>
            </a:r>
          </a:p>
          <a:p>
            <a:pPr lvl="1"/>
            <a:r>
              <a:rPr lang="en-US" dirty="0"/>
              <a:t>Transactions Per Day</a:t>
            </a:r>
          </a:p>
          <a:p>
            <a:pPr lvl="1"/>
            <a:r>
              <a:rPr lang="en-US" dirty="0"/>
              <a:t>Comments</a:t>
            </a:r>
          </a:p>
          <a:p>
            <a:pPr lvl="1"/>
            <a:endParaRPr lang="en-US" dirty="0"/>
          </a:p>
        </p:txBody>
      </p:sp>
      <p:sp>
        <p:nvSpPr>
          <p:cNvPr id="4" name="Footer Placeholder 3"/>
          <p:cNvSpPr>
            <a:spLocks noGrp="1"/>
          </p:cNvSpPr>
          <p:nvPr>
            <p:ph type="ftr" sz="quarter" idx="10"/>
          </p:nvPr>
        </p:nvSpPr>
        <p:spPr/>
        <p:txBody>
          <a:bodyPr/>
          <a:lstStyle/>
          <a:p>
            <a:pPr algn="l"/>
            <a:r>
              <a:rPr lang="en-US" dirty="0"/>
              <a:t>E T L – Cyrus Lentin</a:t>
            </a:r>
          </a:p>
        </p:txBody>
      </p:sp>
      <p:sp>
        <p:nvSpPr>
          <p:cNvPr id="5" name="Slide Number Placeholder 4"/>
          <p:cNvSpPr>
            <a:spLocks noGrp="1"/>
          </p:cNvSpPr>
          <p:nvPr>
            <p:ph type="sldNum" sz="quarter" idx="11"/>
          </p:nvPr>
        </p:nvSpPr>
        <p:spPr/>
        <p:txBody>
          <a:bodyPr/>
          <a:lstStyle/>
          <a:p>
            <a:fld id="{6D246E3B-36D7-41D0-99AB-8D8308EEC136}" type="slidenum">
              <a:rPr lang="en-US" smtClean="0"/>
              <a:t>11</a:t>
            </a:fld>
            <a:endParaRPr lang="en-US" dirty="0"/>
          </a:p>
        </p:txBody>
      </p:sp>
    </p:spTree>
    <p:extLst>
      <p:ext uri="{BB962C8B-B14F-4D97-AF65-F5344CB8AC3E}">
        <p14:creationId xmlns:p14="http://schemas.microsoft.com/office/powerpoint/2010/main" val="6242649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Source System Tracking Report</a:t>
            </a:r>
          </a:p>
        </p:txBody>
      </p:sp>
      <p:sp>
        <p:nvSpPr>
          <p:cNvPr id="4" name="Footer Placeholder 3"/>
          <p:cNvSpPr>
            <a:spLocks noGrp="1"/>
          </p:cNvSpPr>
          <p:nvPr>
            <p:ph type="ftr" sz="quarter" idx="10"/>
          </p:nvPr>
        </p:nvSpPr>
        <p:spPr/>
        <p:txBody>
          <a:bodyPr/>
          <a:lstStyle/>
          <a:p>
            <a:pPr algn="l"/>
            <a:r>
              <a:rPr lang="en-US" dirty="0"/>
              <a:t>E T L – Cyrus Lentin</a:t>
            </a:r>
          </a:p>
        </p:txBody>
      </p:sp>
      <p:sp>
        <p:nvSpPr>
          <p:cNvPr id="5" name="Slide Number Placeholder 4"/>
          <p:cNvSpPr>
            <a:spLocks noGrp="1"/>
          </p:cNvSpPr>
          <p:nvPr>
            <p:ph type="sldNum" sz="quarter" idx="11"/>
          </p:nvPr>
        </p:nvSpPr>
        <p:spPr/>
        <p:txBody>
          <a:bodyPr/>
          <a:lstStyle/>
          <a:p>
            <a:fld id="{6D246E3B-36D7-41D0-99AB-8D8308EEC136}" type="slidenum">
              <a:rPr lang="en-US" smtClean="0"/>
              <a:t>12</a:t>
            </a:fld>
            <a:endParaRPr lang="en-US" dirty="0"/>
          </a:p>
        </p:txBody>
      </p:sp>
      <p:pic>
        <p:nvPicPr>
          <p:cNvPr id="1026" name="Picture 2" descr="https://www.wisdomjobs.com/userfiles/image/D%20W%20H%20%20ETL%20TOOL%20KIT/chapter%203/etl3.png"/>
          <p:cNvPicPr>
            <a:picLocks noChangeAspect="1" noChangeArrowheads="1"/>
          </p:cNvPicPr>
          <p:nvPr/>
        </p:nvPicPr>
        <p:blipFill rotWithShape="1">
          <a:blip r:embed="rId3">
            <a:extLst>
              <a:ext uri="{28A0092B-C50C-407E-A947-70E740481C1C}">
                <a14:useLocalDpi xmlns:a14="http://schemas.microsoft.com/office/drawing/2010/main" val="0"/>
              </a:ext>
            </a:extLst>
          </a:blip>
          <a:srcRect t="2563" b="-2563"/>
          <a:stretch/>
        </p:blipFill>
        <p:spPr bwMode="auto">
          <a:xfrm>
            <a:off x="381000" y="914400"/>
            <a:ext cx="9144000" cy="57089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03661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Content Analysis</a:t>
            </a:r>
          </a:p>
        </p:txBody>
      </p:sp>
      <p:sp>
        <p:nvSpPr>
          <p:cNvPr id="3" name="Content Placeholder 2"/>
          <p:cNvSpPr>
            <a:spLocks noGrp="1"/>
          </p:cNvSpPr>
          <p:nvPr>
            <p:ph idx="1"/>
          </p:nvPr>
        </p:nvSpPr>
        <p:spPr>
          <a:xfrm>
            <a:off x="381000" y="914400"/>
            <a:ext cx="9144000" cy="5486400"/>
          </a:xfrm>
        </p:spPr>
        <p:txBody>
          <a:bodyPr/>
          <a:lstStyle/>
          <a:p>
            <a:pPr lvl="1"/>
            <a:r>
              <a:rPr lang="en-US" dirty="0"/>
              <a:t>Referential Key Integrity</a:t>
            </a:r>
          </a:p>
          <a:p>
            <a:pPr lvl="1"/>
            <a:r>
              <a:rPr lang="en-US" dirty="0"/>
              <a:t>Data Type Issues Between Source &amp; ETL </a:t>
            </a:r>
          </a:p>
          <a:p>
            <a:pPr lvl="1"/>
            <a:r>
              <a:rPr lang="en-US" dirty="0"/>
              <a:t>NULL Values</a:t>
            </a:r>
          </a:p>
          <a:p>
            <a:pPr lvl="1"/>
            <a:r>
              <a:rPr lang="en-US" dirty="0"/>
              <a:t>Date Values</a:t>
            </a:r>
          </a:p>
        </p:txBody>
      </p:sp>
      <p:sp>
        <p:nvSpPr>
          <p:cNvPr id="4" name="Footer Placeholder 3"/>
          <p:cNvSpPr>
            <a:spLocks noGrp="1"/>
          </p:cNvSpPr>
          <p:nvPr>
            <p:ph type="ftr" sz="quarter" idx="10"/>
          </p:nvPr>
        </p:nvSpPr>
        <p:spPr/>
        <p:txBody>
          <a:bodyPr/>
          <a:lstStyle/>
          <a:p>
            <a:pPr algn="l"/>
            <a:r>
              <a:rPr lang="en-US" dirty="0"/>
              <a:t>E T L – Cyrus Lentin</a:t>
            </a:r>
          </a:p>
        </p:txBody>
      </p:sp>
      <p:sp>
        <p:nvSpPr>
          <p:cNvPr id="5" name="Slide Number Placeholder 4"/>
          <p:cNvSpPr>
            <a:spLocks noGrp="1"/>
          </p:cNvSpPr>
          <p:nvPr>
            <p:ph type="sldNum" sz="quarter" idx="11"/>
          </p:nvPr>
        </p:nvSpPr>
        <p:spPr/>
        <p:txBody>
          <a:bodyPr/>
          <a:lstStyle/>
          <a:p>
            <a:fld id="{6D246E3B-36D7-41D0-99AB-8D8308EEC136}" type="slidenum">
              <a:rPr lang="en-US" smtClean="0"/>
              <a:t>13</a:t>
            </a:fld>
            <a:endParaRPr lang="en-US" dirty="0"/>
          </a:p>
        </p:txBody>
      </p:sp>
    </p:spTree>
    <p:extLst>
      <p:ext uri="{BB962C8B-B14F-4D97-AF65-F5344CB8AC3E}">
        <p14:creationId xmlns:p14="http://schemas.microsoft.com/office/powerpoint/2010/main" val="31340890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Rules</a:t>
            </a:r>
          </a:p>
        </p:txBody>
      </p:sp>
      <p:sp>
        <p:nvSpPr>
          <p:cNvPr id="3" name="Content Placeholder 2"/>
          <p:cNvSpPr>
            <a:spLocks noGrp="1"/>
          </p:cNvSpPr>
          <p:nvPr>
            <p:ph idx="1"/>
          </p:nvPr>
        </p:nvSpPr>
        <p:spPr>
          <a:xfrm>
            <a:off x="381000" y="914400"/>
            <a:ext cx="9144000" cy="5486400"/>
          </a:xfrm>
        </p:spPr>
        <p:txBody>
          <a:bodyPr/>
          <a:lstStyle/>
          <a:p>
            <a:pPr lvl="1"/>
            <a:r>
              <a:rPr lang="en-US" dirty="0"/>
              <a:t>Status</a:t>
            </a:r>
          </a:p>
          <a:p>
            <a:pPr lvl="1"/>
            <a:r>
              <a:rPr lang="en-US" dirty="0"/>
              <a:t>Flags</a:t>
            </a:r>
          </a:p>
          <a:p>
            <a:pPr lvl="1"/>
            <a:r>
              <a:rPr lang="en-US" dirty="0"/>
              <a:t>Labels</a:t>
            </a:r>
          </a:p>
          <a:p>
            <a:pPr lvl="1"/>
            <a:r>
              <a:rPr lang="en-US" dirty="0"/>
              <a:t>Classification</a:t>
            </a:r>
          </a:p>
          <a:p>
            <a:pPr lvl="1"/>
            <a:endParaRPr lang="en-US" dirty="0"/>
          </a:p>
          <a:p>
            <a:pPr marL="0" lvl="1" indent="0">
              <a:buNone/>
            </a:pPr>
            <a:r>
              <a:rPr lang="en-US" b="1" dirty="0"/>
              <a:t>Important</a:t>
            </a:r>
          </a:p>
          <a:p>
            <a:pPr lvl="1"/>
            <a:r>
              <a:rPr lang="en-US" dirty="0"/>
              <a:t>Undocumented </a:t>
            </a:r>
          </a:p>
        </p:txBody>
      </p:sp>
      <p:sp>
        <p:nvSpPr>
          <p:cNvPr id="4" name="Footer Placeholder 3"/>
          <p:cNvSpPr>
            <a:spLocks noGrp="1"/>
          </p:cNvSpPr>
          <p:nvPr>
            <p:ph type="ftr" sz="quarter" idx="10"/>
          </p:nvPr>
        </p:nvSpPr>
        <p:spPr/>
        <p:txBody>
          <a:bodyPr/>
          <a:lstStyle/>
          <a:p>
            <a:pPr algn="l"/>
            <a:r>
              <a:rPr lang="en-US" dirty="0"/>
              <a:t>E T L – Cyrus Lentin</a:t>
            </a:r>
          </a:p>
        </p:txBody>
      </p:sp>
      <p:sp>
        <p:nvSpPr>
          <p:cNvPr id="5" name="Slide Number Placeholder 4"/>
          <p:cNvSpPr>
            <a:spLocks noGrp="1"/>
          </p:cNvSpPr>
          <p:nvPr>
            <p:ph type="sldNum" sz="quarter" idx="11"/>
          </p:nvPr>
        </p:nvSpPr>
        <p:spPr/>
        <p:txBody>
          <a:bodyPr/>
          <a:lstStyle/>
          <a:p>
            <a:fld id="{6D246E3B-36D7-41D0-99AB-8D8308EEC136}" type="slidenum">
              <a:rPr lang="en-US" smtClean="0"/>
              <a:t>14</a:t>
            </a:fld>
            <a:endParaRPr lang="en-US" dirty="0"/>
          </a:p>
        </p:txBody>
      </p:sp>
    </p:spTree>
    <p:extLst>
      <p:ext uri="{BB962C8B-B14F-4D97-AF65-F5344CB8AC3E}">
        <p14:creationId xmlns:p14="http://schemas.microsoft.com/office/powerpoint/2010/main" val="9336266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Integrating Heterogeneous Data Sources</a:t>
            </a:r>
          </a:p>
        </p:txBody>
      </p:sp>
      <p:sp>
        <p:nvSpPr>
          <p:cNvPr id="3" name="Content Placeholder 2"/>
          <p:cNvSpPr>
            <a:spLocks noGrp="1"/>
          </p:cNvSpPr>
          <p:nvPr>
            <p:ph idx="1"/>
          </p:nvPr>
        </p:nvSpPr>
        <p:spPr>
          <a:xfrm>
            <a:off x="381000" y="914400"/>
            <a:ext cx="9144000" cy="5486400"/>
          </a:xfrm>
        </p:spPr>
        <p:txBody>
          <a:bodyPr/>
          <a:lstStyle/>
          <a:p>
            <a:pPr lvl="1"/>
            <a:r>
              <a:rPr lang="en-US" dirty="0"/>
              <a:t>Identify the source systems </a:t>
            </a:r>
          </a:p>
          <a:p>
            <a:pPr lvl="1"/>
            <a:r>
              <a:rPr lang="en-US" dirty="0"/>
              <a:t>Understand the source systems (data profiling) </a:t>
            </a:r>
          </a:p>
          <a:p>
            <a:pPr lvl="1"/>
            <a:r>
              <a:rPr lang="en-US" dirty="0"/>
              <a:t>Create record matching logic </a:t>
            </a:r>
          </a:p>
          <a:p>
            <a:pPr lvl="1"/>
            <a:r>
              <a:rPr lang="en-US" dirty="0"/>
              <a:t>Establish survivorship rules </a:t>
            </a:r>
          </a:p>
          <a:p>
            <a:pPr lvl="1"/>
            <a:r>
              <a:rPr lang="en-US" dirty="0"/>
              <a:t>Establish non-key attribute business rules </a:t>
            </a:r>
          </a:p>
          <a:p>
            <a:pPr lvl="1"/>
            <a:r>
              <a:rPr lang="en-US" dirty="0"/>
              <a:t>Load conformed dimension </a:t>
            </a:r>
          </a:p>
        </p:txBody>
      </p:sp>
      <p:sp>
        <p:nvSpPr>
          <p:cNvPr id="4" name="Footer Placeholder 3"/>
          <p:cNvSpPr>
            <a:spLocks noGrp="1"/>
          </p:cNvSpPr>
          <p:nvPr>
            <p:ph type="ftr" sz="quarter" idx="10"/>
          </p:nvPr>
        </p:nvSpPr>
        <p:spPr/>
        <p:txBody>
          <a:bodyPr/>
          <a:lstStyle/>
          <a:p>
            <a:pPr algn="l"/>
            <a:r>
              <a:rPr lang="en-US" dirty="0"/>
              <a:t>E T L – Cyrus Lentin</a:t>
            </a:r>
          </a:p>
        </p:txBody>
      </p:sp>
      <p:sp>
        <p:nvSpPr>
          <p:cNvPr id="5" name="Slide Number Placeholder 4"/>
          <p:cNvSpPr>
            <a:spLocks noGrp="1"/>
          </p:cNvSpPr>
          <p:nvPr>
            <p:ph type="sldNum" sz="quarter" idx="11"/>
          </p:nvPr>
        </p:nvSpPr>
        <p:spPr/>
        <p:txBody>
          <a:bodyPr/>
          <a:lstStyle/>
          <a:p>
            <a:fld id="{6D246E3B-36D7-41D0-99AB-8D8308EEC136}" type="slidenum">
              <a:rPr lang="en-US" smtClean="0"/>
              <a:t>15</a:t>
            </a:fld>
            <a:endParaRPr lang="en-US" dirty="0"/>
          </a:p>
        </p:txBody>
      </p:sp>
    </p:spTree>
    <p:extLst>
      <p:ext uri="{BB962C8B-B14F-4D97-AF65-F5344CB8AC3E}">
        <p14:creationId xmlns:p14="http://schemas.microsoft.com/office/powerpoint/2010/main" val="12317395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Extracting Data from Disparate Platforms</a:t>
            </a:r>
          </a:p>
        </p:txBody>
      </p:sp>
      <p:sp>
        <p:nvSpPr>
          <p:cNvPr id="3" name="Content Placeholder 2"/>
          <p:cNvSpPr>
            <a:spLocks noGrp="1"/>
          </p:cNvSpPr>
          <p:nvPr>
            <p:ph idx="1"/>
          </p:nvPr>
        </p:nvSpPr>
        <p:spPr>
          <a:xfrm>
            <a:off x="381000" y="914400"/>
            <a:ext cx="9144000" cy="5486400"/>
          </a:xfrm>
        </p:spPr>
        <p:txBody>
          <a:bodyPr>
            <a:normAutofit/>
          </a:bodyPr>
          <a:lstStyle/>
          <a:p>
            <a:pPr lvl="1"/>
            <a:r>
              <a:rPr lang="en-US" dirty="0"/>
              <a:t>ODBC</a:t>
            </a:r>
          </a:p>
          <a:p>
            <a:pPr lvl="1"/>
            <a:r>
              <a:rPr lang="en-US" dirty="0"/>
              <a:t>Mainframe</a:t>
            </a:r>
          </a:p>
          <a:p>
            <a:pPr lvl="1"/>
            <a:r>
              <a:rPr lang="en-US" dirty="0"/>
              <a:t>Flat Files</a:t>
            </a:r>
          </a:p>
          <a:p>
            <a:pPr lvl="1"/>
            <a:r>
              <a:rPr lang="en-US" dirty="0"/>
              <a:t>XML</a:t>
            </a:r>
          </a:p>
          <a:p>
            <a:pPr lvl="1"/>
            <a:r>
              <a:rPr lang="en-US" dirty="0"/>
              <a:t>Web Logs</a:t>
            </a:r>
          </a:p>
          <a:p>
            <a:pPr lvl="1"/>
            <a:r>
              <a:rPr lang="en-US" dirty="0"/>
              <a:t>ERP Systems</a:t>
            </a:r>
          </a:p>
        </p:txBody>
      </p:sp>
      <p:sp>
        <p:nvSpPr>
          <p:cNvPr id="4" name="Footer Placeholder 3"/>
          <p:cNvSpPr>
            <a:spLocks noGrp="1"/>
          </p:cNvSpPr>
          <p:nvPr>
            <p:ph type="ftr" sz="quarter" idx="10"/>
          </p:nvPr>
        </p:nvSpPr>
        <p:spPr/>
        <p:txBody>
          <a:bodyPr/>
          <a:lstStyle/>
          <a:p>
            <a:pPr algn="l"/>
            <a:r>
              <a:rPr lang="en-US" dirty="0"/>
              <a:t>E T L – Cyrus Lentin</a:t>
            </a:r>
          </a:p>
        </p:txBody>
      </p:sp>
      <p:sp>
        <p:nvSpPr>
          <p:cNvPr id="5" name="Slide Number Placeholder 4"/>
          <p:cNvSpPr>
            <a:spLocks noGrp="1"/>
          </p:cNvSpPr>
          <p:nvPr>
            <p:ph type="sldNum" sz="quarter" idx="11"/>
          </p:nvPr>
        </p:nvSpPr>
        <p:spPr/>
        <p:txBody>
          <a:bodyPr/>
          <a:lstStyle/>
          <a:p>
            <a:fld id="{6D246E3B-36D7-41D0-99AB-8D8308EEC136}" type="slidenum">
              <a:rPr lang="en-US" smtClean="0"/>
              <a:t>16</a:t>
            </a:fld>
            <a:endParaRPr lang="en-US" dirty="0"/>
          </a:p>
        </p:txBody>
      </p:sp>
    </p:spTree>
    <p:extLst>
      <p:ext uri="{BB962C8B-B14F-4D97-AF65-F5344CB8AC3E}">
        <p14:creationId xmlns:p14="http://schemas.microsoft.com/office/powerpoint/2010/main" val="3121708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 D B C</a:t>
            </a:r>
          </a:p>
        </p:txBody>
      </p:sp>
      <p:sp>
        <p:nvSpPr>
          <p:cNvPr id="3" name="Content Placeholder 2"/>
          <p:cNvSpPr>
            <a:spLocks noGrp="1"/>
          </p:cNvSpPr>
          <p:nvPr>
            <p:ph idx="1"/>
          </p:nvPr>
        </p:nvSpPr>
        <p:spPr>
          <a:xfrm>
            <a:off x="381000" y="914400"/>
            <a:ext cx="9144000" cy="5486400"/>
          </a:xfrm>
        </p:spPr>
        <p:txBody>
          <a:bodyPr/>
          <a:lstStyle/>
          <a:p>
            <a:pPr lvl="1"/>
            <a:r>
              <a:rPr lang="en-US" dirty="0"/>
              <a:t>Open Database Connectivity (ODBC) </a:t>
            </a:r>
          </a:p>
          <a:p>
            <a:pPr lvl="1"/>
            <a:r>
              <a:rPr lang="en-US" dirty="0"/>
              <a:t>Was created to enable users to access databases from their applications retrospective of the OS</a:t>
            </a:r>
          </a:p>
          <a:p>
            <a:pPr lvl="1"/>
            <a:r>
              <a:rPr lang="en-US" dirty="0"/>
              <a:t>The original intention for ODBC was to make applications portable, meaning that if an application’s underlying database changed—say from DB2 to Oracle—the application layer did not need to be recoded and compiled to accommodate the change</a:t>
            </a:r>
          </a:p>
          <a:p>
            <a:pPr lvl="1"/>
            <a:r>
              <a:rPr lang="en-US" dirty="0"/>
              <a:t>Instead, you simply change the ODBC driver, which is transparent to the application You can obtain ODBC drivers for practically every DBMS in existence on virtually any platform You can also use ODBC to access flat files</a:t>
            </a:r>
          </a:p>
          <a:p>
            <a:pPr marL="0" lvl="1" indent="0">
              <a:buNone/>
            </a:pPr>
            <a:r>
              <a:rPr lang="en-US" b="1" dirty="0"/>
              <a:t>Advantage</a:t>
            </a:r>
          </a:p>
          <a:p>
            <a:pPr lvl="1"/>
            <a:r>
              <a:rPr lang="en-US" dirty="0"/>
              <a:t>Flexibility</a:t>
            </a:r>
          </a:p>
          <a:p>
            <a:pPr lvl="1"/>
            <a:r>
              <a:rPr lang="en-US" dirty="0"/>
              <a:t>Interoperability</a:t>
            </a:r>
          </a:p>
          <a:p>
            <a:pPr marL="0" lvl="1" indent="0">
              <a:buNone/>
            </a:pPr>
            <a:r>
              <a:rPr lang="en-US" b="1" dirty="0"/>
              <a:t>Drawback</a:t>
            </a:r>
          </a:p>
          <a:p>
            <a:pPr lvl="1"/>
            <a:r>
              <a:rPr lang="en-US" dirty="0"/>
              <a:t>Performance</a:t>
            </a:r>
          </a:p>
          <a:p>
            <a:pPr lvl="1"/>
            <a:r>
              <a:rPr lang="en-US" dirty="0"/>
              <a:t>DBMS Based Commands</a:t>
            </a:r>
          </a:p>
        </p:txBody>
      </p:sp>
      <p:sp>
        <p:nvSpPr>
          <p:cNvPr id="4" name="Footer Placeholder 3"/>
          <p:cNvSpPr>
            <a:spLocks noGrp="1"/>
          </p:cNvSpPr>
          <p:nvPr>
            <p:ph type="ftr" sz="quarter" idx="10"/>
          </p:nvPr>
        </p:nvSpPr>
        <p:spPr/>
        <p:txBody>
          <a:bodyPr/>
          <a:lstStyle/>
          <a:p>
            <a:pPr algn="l"/>
            <a:r>
              <a:rPr lang="en-US" dirty="0"/>
              <a:t>E T L – Cyrus Lentin</a:t>
            </a:r>
          </a:p>
        </p:txBody>
      </p:sp>
      <p:sp>
        <p:nvSpPr>
          <p:cNvPr id="5" name="Slide Number Placeholder 4"/>
          <p:cNvSpPr>
            <a:spLocks noGrp="1"/>
          </p:cNvSpPr>
          <p:nvPr>
            <p:ph type="sldNum" sz="quarter" idx="11"/>
          </p:nvPr>
        </p:nvSpPr>
        <p:spPr/>
        <p:txBody>
          <a:bodyPr/>
          <a:lstStyle/>
          <a:p>
            <a:fld id="{6D246E3B-36D7-41D0-99AB-8D8308EEC136}" type="slidenum">
              <a:rPr lang="en-US" smtClean="0"/>
              <a:t>17</a:t>
            </a:fld>
            <a:endParaRPr lang="en-US" dirty="0"/>
          </a:p>
        </p:txBody>
      </p:sp>
    </p:spTree>
    <p:extLst>
      <p:ext uri="{BB962C8B-B14F-4D97-AF65-F5344CB8AC3E}">
        <p14:creationId xmlns:p14="http://schemas.microsoft.com/office/powerpoint/2010/main" val="3613431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Mainframe</a:t>
            </a:r>
          </a:p>
        </p:txBody>
      </p:sp>
      <p:sp>
        <p:nvSpPr>
          <p:cNvPr id="3" name="Content Placeholder 2"/>
          <p:cNvSpPr>
            <a:spLocks noGrp="1"/>
          </p:cNvSpPr>
          <p:nvPr>
            <p:ph idx="1"/>
          </p:nvPr>
        </p:nvSpPr>
        <p:spPr>
          <a:xfrm>
            <a:off x="381000" y="914400"/>
            <a:ext cx="9144000" cy="5486400"/>
          </a:xfrm>
        </p:spPr>
        <p:txBody>
          <a:bodyPr>
            <a:normAutofit/>
          </a:bodyPr>
          <a:lstStyle/>
          <a:p>
            <a:pPr lvl="1"/>
            <a:r>
              <a:rPr lang="en-US" dirty="0"/>
              <a:t>In Many Large Companies, Much Of The Day-to-day Business Data Is Processed And Stored On Mainframe Systems (And Certain Minicomputer Systems, Such As The IBM AS/400) And Integrating Data From These Systems Into The Data Warehouse Involves Some Unique Challenges </a:t>
            </a:r>
          </a:p>
          <a:p>
            <a:pPr lvl="1"/>
            <a:r>
              <a:rPr lang="en-US" dirty="0"/>
              <a:t>Mainframes Have A Special Architecture Emphasizing Peripheral Channels That Process All Input/Output, Leaving The CPU Dedicated To Processing Only Data, Such As Calculating Formulas And Balances</a:t>
            </a:r>
          </a:p>
          <a:p>
            <a:pPr lvl="1"/>
            <a:r>
              <a:rPr lang="en-US" dirty="0"/>
              <a:t>There Are Several Characteristics Of Mainframe Systems That The ETL Team Must Be Familiar With And Develop Techniques To Handle:</a:t>
            </a:r>
          </a:p>
          <a:p>
            <a:pPr lvl="2"/>
            <a:r>
              <a:rPr lang="en-US" sz="1700" dirty="0"/>
              <a:t>COBOL Datasets</a:t>
            </a:r>
          </a:p>
          <a:p>
            <a:pPr lvl="2"/>
            <a:r>
              <a:rPr lang="en-US" sz="1700" dirty="0"/>
              <a:t>EBCDIC Character Sets</a:t>
            </a:r>
          </a:p>
          <a:p>
            <a:pPr lvl="2"/>
            <a:r>
              <a:rPr lang="en-US" sz="1700" dirty="0"/>
              <a:t>Numeric Data</a:t>
            </a:r>
          </a:p>
          <a:p>
            <a:pPr lvl="2"/>
            <a:r>
              <a:rPr lang="en-US" sz="1700" dirty="0"/>
              <a:t>Packed Decimal Fields</a:t>
            </a:r>
          </a:p>
          <a:p>
            <a:pPr lvl="2"/>
            <a:r>
              <a:rPr lang="en-US" sz="1700" dirty="0"/>
              <a:t>Multiple Record Types</a:t>
            </a:r>
          </a:p>
          <a:p>
            <a:pPr lvl="2"/>
            <a:r>
              <a:rPr lang="en-US" sz="1700" dirty="0"/>
              <a:t>Variable Record Lengths</a:t>
            </a:r>
          </a:p>
          <a:p>
            <a:pPr lvl="1"/>
            <a:endParaRPr lang="en-US" dirty="0"/>
          </a:p>
          <a:p>
            <a:pPr lvl="1"/>
            <a:endParaRPr lang="en-US" dirty="0"/>
          </a:p>
        </p:txBody>
      </p:sp>
      <p:sp>
        <p:nvSpPr>
          <p:cNvPr id="4" name="Footer Placeholder 3"/>
          <p:cNvSpPr>
            <a:spLocks noGrp="1"/>
          </p:cNvSpPr>
          <p:nvPr>
            <p:ph type="ftr" sz="quarter" idx="10"/>
          </p:nvPr>
        </p:nvSpPr>
        <p:spPr/>
        <p:txBody>
          <a:bodyPr/>
          <a:lstStyle/>
          <a:p>
            <a:pPr algn="l"/>
            <a:r>
              <a:rPr lang="en-US" dirty="0"/>
              <a:t>E T L – Cyrus Lentin</a:t>
            </a:r>
          </a:p>
        </p:txBody>
      </p:sp>
      <p:sp>
        <p:nvSpPr>
          <p:cNvPr id="5" name="Slide Number Placeholder 4"/>
          <p:cNvSpPr>
            <a:spLocks noGrp="1"/>
          </p:cNvSpPr>
          <p:nvPr>
            <p:ph type="sldNum" sz="quarter" idx="11"/>
          </p:nvPr>
        </p:nvSpPr>
        <p:spPr/>
        <p:txBody>
          <a:bodyPr/>
          <a:lstStyle/>
          <a:p>
            <a:fld id="{6D246E3B-36D7-41D0-99AB-8D8308EEC136}" type="slidenum">
              <a:rPr lang="en-US" smtClean="0"/>
              <a:t>18</a:t>
            </a:fld>
            <a:endParaRPr lang="en-US" dirty="0"/>
          </a:p>
        </p:txBody>
      </p:sp>
    </p:spTree>
    <p:extLst>
      <p:ext uri="{BB962C8B-B14F-4D97-AF65-F5344CB8AC3E}">
        <p14:creationId xmlns:p14="http://schemas.microsoft.com/office/powerpoint/2010/main" val="36414321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Required?</a:t>
            </a:r>
          </a:p>
        </p:txBody>
      </p:sp>
      <p:sp>
        <p:nvSpPr>
          <p:cNvPr id="3" name="Content Placeholder 2"/>
          <p:cNvSpPr>
            <a:spLocks noGrp="1"/>
          </p:cNvSpPr>
          <p:nvPr>
            <p:ph idx="1"/>
          </p:nvPr>
        </p:nvSpPr>
        <p:spPr>
          <a:xfrm>
            <a:off x="381000" y="914400"/>
            <a:ext cx="9144000" cy="5486400"/>
          </a:xfrm>
        </p:spPr>
        <p:txBody>
          <a:bodyPr/>
          <a:lstStyle/>
          <a:p>
            <a:pPr lvl="1"/>
            <a:r>
              <a:rPr lang="en-US" dirty="0"/>
              <a:t>Crucial To Know How To Extract The Data From The Source System</a:t>
            </a:r>
          </a:p>
          <a:p>
            <a:pPr lvl="1"/>
            <a:r>
              <a:rPr lang="en-US" dirty="0"/>
              <a:t>Each Source Has Distinctive Characteristics And Need To Be Managed Accordingly</a:t>
            </a:r>
          </a:p>
          <a:p>
            <a:pPr lvl="1"/>
            <a:r>
              <a:rPr lang="en-US" dirty="0"/>
              <a:t>Integration With Different Systems</a:t>
            </a:r>
          </a:p>
          <a:p>
            <a:pPr lvl="2"/>
            <a:r>
              <a:rPr lang="en-US" sz="1700" dirty="0"/>
              <a:t>Database Management System</a:t>
            </a:r>
          </a:p>
          <a:p>
            <a:pPr lvl="2"/>
            <a:r>
              <a:rPr lang="en-US" sz="1700" dirty="0"/>
              <a:t>Operating Systems</a:t>
            </a:r>
          </a:p>
          <a:p>
            <a:pPr lvl="2"/>
            <a:r>
              <a:rPr lang="en-US" sz="1700" dirty="0"/>
              <a:t>Hardware</a:t>
            </a:r>
          </a:p>
          <a:p>
            <a:pPr lvl="2"/>
            <a:r>
              <a:rPr lang="en-US" sz="1700" dirty="0"/>
              <a:t>Communication Protocols</a:t>
            </a:r>
          </a:p>
          <a:p>
            <a:pPr lvl="1"/>
            <a:r>
              <a:rPr lang="en-US" dirty="0"/>
              <a:t>It Is Important To Logically Map The Data From The Source Defining Different Fields</a:t>
            </a:r>
          </a:p>
          <a:p>
            <a:pPr lvl="1"/>
            <a:endParaRPr lang="en-US" dirty="0"/>
          </a:p>
        </p:txBody>
      </p:sp>
      <p:sp>
        <p:nvSpPr>
          <p:cNvPr id="4" name="Footer Placeholder 3"/>
          <p:cNvSpPr>
            <a:spLocks noGrp="1"/>
          </p:cNvSpPr>
          <p:nvPr>
            <p:ph type="ftr" sz="quarter" idx="10"/>
          </p:nvPr>
        </p:nvSpPr>
        <p:spPr/>
        <p:txBody>
          <a:bodyPr/>
          <a:lstStyle/>
          <a:p>
            <a:pPr algn="l"/>
            <a:r>
              <a:rPr lang="en-US" dirty="0"/>
              <a:t>E T L – Cyrus Lentin</a:t>
            </a:r>
          </a:p>
        </p:txBody>
      </p:sp>
      <p:sp>
        <p:nvSpPr>
          <p:cNvPr id="5" name="Slide Number Placeholder 4"/>
          <p:cNvSpPr>
            <a:spLocks noGrp="1"/>
          </p:cNvSpPr>
          <p:nvPr>
            <p:ph type="sldNum" sz="quarter" idx="11"/>
          </p:nvPr>
        </p:nvSpPr>
        <p:spPr/>
        <p:txBody>
          <a:bodyPr/>
          <a:lstStyle/>
          <a:p>
            <a:fld id="{6D246E3B-36D7-41D0-99AB-8D8308EEC136}" type="slidenum">
              <a:rPr lang="en-US" smtClean="0"/>
              <a:t>1</a:t>
            </a:fld>
            <a:endParaRPr lang="en-US" dirty="0"/>
          </a:p>
        </p:txBody>
      </p:sp>
    </p:spTree>
    <p:extLst>
      <p:ext uri="{BB962C8B-B14F-4D97-AF65-F5344CB8AC3E}">
        <p14:creationId xmlns:p14="http://schemas.microsoft.com/office/powerpoint/2010/main" val="26756136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Flat Files</a:t>
            </a:r>
            <a:endParaRPr lang="en-US" dirty="0"/>
          </a:p>
        </p:txBody>
      </p:sp>
      <p:sp>
        <p:nvSpPr>
          <p:cNvPr id="3" name="Content Placeholder 2"/>
          <p:cNvSpPr>
            <a:spLocks noGrp="1"/>
          </p:cNvSpPr>
          <p:nvPr>
            <p:ph idx="1"/>
          </p:nvPr>
        </p:nvSpPr>
        <p:spPr>
          <a:xfrm>
            <a:off x="381000" y="914400"/>
            <a:ext cx="9144000" cy="5486400"/>
          </a:xfrm>
        </p:spPr>
        <p:txBody>
          <a:bodyPr>
            <a:normAutofit/>
          </a:bodyPr>
          <a:lstStyle/>
          <a:p>
            <a:pPr lvl="1"/>
            <a:r>
              <a:rPr lang="en-US" dirty="0"/>
              <a:t>Flat files are the mainstay of any data-staging application </a:t>
            </a:r>
          </a:p>
          <a:p>
            <a:pPr lvl="1"/>
            <a:r>
              <a:rPr lang="en-US" dirty="0"/>
              <a:t>Flat files are utilized by the ETL process for at least three reasons:</a:t>
            </a:r>
          </a:p>
          <a:p>
            <a:pPr lvl="2"/>
            <a:r>
              <a:rPr lang="en-US" sz="1700" dirty="0"/>
              <a:t>Delivery Of Source Data </a:t>
            </a:r>
          </a:p>
          <a:p>
            <a:pPr lvl="2"/>
            <a:r>
              <a:rPr lang="en-US" sz="1700" dirty="0"/>
              <a:t>Working / Staging Tables</a:t>
            </a:r>
          </a:p>
          <a:p>
            <a:pPr lvl="2"/>
            <a:r>
              <a:rPr lang="en-US" sz="1700" dirty="0"/>
              <a:t>Preparation For Bulk Load </a:t>
            </a:r>
          </a:p>
          <a:p>
            <a:pPr lvl="1"/>
            <a:r>
              <a:rPr lang="en-US" dirty="0"/>
              <a:t>Flat files essentially come in two flavors:</a:t>
            </a:r>
          </a:p>
          <a:p>
            <a:pPr lvl="2"/>
            <a:r>
              <a:rPr lang="en-US" sz="1700" dirty="0"/>
              <a:t>Fixed length</a:t>
            </a:r>
          </a:p>
          <a:p>
            <a:pPr lvl="2"/>
            <a:r>
              <a:rPr lang="en-US" sz="1700" dirty="0"/>
              <a:t>Delimited</a:t>
            </a:r>
          </a:p>
          <a:p>
            <a:pPr lvl="1"/>
            <a:endParaRPr lang="en-US" dirty="0"/>
          </a:p>
          <a:p>
            <a:pPr lvl="1"/>
            <a:endParaRPr lang="en-US" dirty="0"/>
          </a:p>
        </p:txBody>
      </p:sp>
      <p:sp>
        <p:nvSpPr>
          <p:cNvPr id="4" name="Footer Placeholder 3"/>
          <p:cNvSpPr>
            <a:spLocks noGrp="1"/>
          </p:cNvSpPr>
          <p:nvPr>
            <p:ph type="ftr" sz="quarter" idx="10"/>
          </p:nvPr>
        </p:nvSpPr>
        <p:spPr/>
        <p:txBody>
          <a:bodyPr/>
          <a:lstStyle/>
          <a:p>
            <a:pPr algn="l"/>
            <a:r>
              <a:rPr lang="en-US" dirty="0"/>
              <a:t>E T L – Cyrus Lentin</a:t>
            </a:r>
          </a:p>
        </p:txBody>
      </p:sp>
      <p:sp>
        <p:nvSpPr>
          <p:cNvPr id="5" name="Slide Number Placeholder 4"/>
          <p:cNvSpPr>
            <a:spLocks noGrp="1"/>
          </p:cNvSpPr>
          <p:nvPr>
            <p:ph type="sldNum" sz="quarter" idx="11"/>
          </p:nvPr>
        </p:nvSpPr>
        <p:spPr/>
        <p:txBody>
          <a:bodyPr/>
          <a:lstStyle/>
          <a:p>
            <a:fld id="{6D246E3B-36D7-41D0-99AB-8D8308EEC136}" type="slidenum">
              <a:rPr lang="en-US" smtClean="0"/>
              <a:t>19</a:t>
            </a:fld>
            <a:endParaRPr lang="en-US" dirty="0"/>
          </a:p>
        </p:txBody>
      </p:sp>
    </p:spTree>
    <p:extLst>
      <p:ext uri="{BB962C8B-B14F-4D97-AF65-F5344CB8AC3E}">
        <p14:creationId xmlns:p14="http://schemas.microsoft.com/office/powerpoint/2010/main" val="24708908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Flat Files – Pre Validation</a:t>
            </a:r>
            <a:endParaRPr lang="en-US" dirty="0"/>
          </a:p>
        </p:txBody>
      </p:sp>
      <p:sp>
        <p:nvSpPr>
          <p:cNvPr id="3" name="Content Placeholder 2"/>
          <p:cNvSpPr>
            <a:spLocks noGrp="1"/>
          </p:cNvSpPr>
          <p:nvPr>
            <p:ph idx="1"/>
          </p:nvPr>
        </p:nvSpPr>
        <p:spPr>
          <a:xfrm>
            <a:off x="381000" y="914400"/>
            <a:ext cx="9372600" cy="5486400"/>
          </a:xfrm>
        </p:spPr>
        <p:txBody>
          <a:bodyPr>
            <a:normAutofit/>
          </a:bodyPr>
          <a:lstStyle/>
          <a:p>
            <a:pPr marL="0" lvl="1" indent="0">
              <a:buNone/>
            </a:pPr>
            <a:r>
              <a:rPr lang="en-US" b="1" dirty="0"/>
              <a:t>Fixed Length Flat Files – Pre Validation</a:t>
            </a:r>
          </a:p>
          <a:p>
            <a:pPr lvl="1"/>
            <a:r>
              <a:rPr lang="en-US" dirty="0"/>
              <a:t>Validate That The Positions Of The Data In The File Are Accurate </a:t>
            </a:r>
          </a:p>
          <a:p>
            <a:pPr lvl="1"/>
            <a:r>
              <a:rPr lang="en-US" dirty="0"/>
              <a:t>Check For The Positions Is To Test Any Date (Or Time) Field To Make Sure It Is A Valid Date </a:t>
            </a:r>
          </a:p>
          <a:p>
            <a:pPr lvl="1"/>
            <a:r>
              <a:rPr lang="en-US" dirty="0"/>
              <a:t>If The Positions Are Shifted, The Date Field Most Likely Contains Alpha Characters Or Illogical Numbers </a:t>
            </a:r>
          </a:p>
          <a:p>
            <a:pPr lvl="1"/>
            <a:r>
              <a:rPr lang="en-US" dirty="0"/>
              <a:t>Other Class / Category / Status / Flags Fields With Can Be Tested In The Same Way </a:t>
            </a:r>
          </a:p>
          <a:p>
            <a:pPr lvl="1"/>
            <a:r>
              <a:rPr lang="en-US" dirty="0"/>
              <a:t>Positional Flat Files Are Often Indicated On The File System By A TXT Extension</a:t>
            </a:r>
          </a:p>
          <a:p>
            <a:pPr lvl="1"/>
            <a:r>
              <a:rPr lang="en-US" dirty="0"/>
              <a:t>Positional Flat Files Can Have Virtually Any File Extension—or None At All</a:t>
            </a:r>
          </a:p>
          <a:p>
            <a:pPr marL="0" lvl="1" indent="0">
              <a:buNone/>
            </a:pPr>
            <a:r>
              <a:rPr lang="en-US" b="1" dirty="0"/>
              <a:t>Delimited Files – Pre Validation</a:t>
            </a:r>
          </a:p>
          <a:p>
            <a:pPr lvl="1"/>
            <a:r>
              <a:rPr lang="en-US" dirty="0"/>
              <a:t>Validate That The Delimiters In The File Are In Order</a:t>
            </a:r>
          </a:p>
          <a:p>
            <a:pPr lvl="1"/>
            <a:r>
              <a:rPr lang="en-US" dirty="0"/>
              <a:t>Check For The Delimiters To Test Any Date (Or Time) Field To Make Sure It Is A Valid Date </a:t>
            </a:r>
          </a:p>
          <a:p>
            <a:pPr lvl="1"/>
            <a:r>
              <a:rPr lang="en-US" dirty="0"/>
              <a:t>If The Delimiters Are Shifted, The Date Field Most Likely Contains Alpha Characters Or Illogical Numbers </a:t>
            </a:r>
          </a:p>
          <a:p>
            <a:pPr lvl="1"/>
            <a:r>
              <a:rPr lang="en-US" dirty="0"/>
              <a:t>Other Class / Category / Status / Flags Fields With Can Be Tested In The Same Way </a:t>
            </a:r>
          </a:p>
          <a:p>
            <a:pPr lvl="1"/>
            <a:r>
              <a:rPr lang="en-US" dirty="0"/>
              <a:t>Delimited Files Are Often Indicated On The File System By A CSV Extension</a:t>
            </a:r>
          </a:p>
          <a:p>
            <a:pPr lvl="1"/>
            <a:r>
              <a:rPr lang="en-US" dirty="0"/>
              <a:t>Delimited Files Also Can Have Virtually Any File Extension—or None At All</a:t>
            </a:r>
          </a:p>
          <a:p>
            <a:pPr marL="0" lvl="1" indent="0" algn="ctr">
              <a:buNone/>
            </a:pPr>
            <a:r>
              <a:rPr lang="en-US" b="1" dirty="0"/>
              <a:t>Must Have Explicit Validation Tests Written By The ETL Team And Embedded In The ETL Routines</a:t>
            </a:r>
            <a:endParaRPr lang="en-US" b="1" dirty="0"/>
          </a:p>
        </p:txBody>
      </p:sp>
      <p:sp>
        <p:nvSpPr>
          <p:cNvPr id="4" name="Footer Placeholder 3"/>
          <p:cNvSpPr>
            <a:spLocks noGrp="1"/>
          </p:cNvSpPr>
          <p:nvPr>
            <p:ph type="ftr" sz="quarter" idx="10"/>
          </p:nvPr>
        </p:nvSpPr>
        <p:spPr/>
        <p:txBody>
          <a:bodyPr/>
          <a:lstStyle/>
          <a:p>
            <a:pPr algn="l"/>
            <a:r>
              <a:rPr lang="en-US" dirty="0"/>
              <a:t>E T L – Cyrus Lentin</a:t>
            </a:r>
          </a:p>
        </p:txBody>
      </p:sp>
      <p:sp>
        <p:nvSpPr>
          <p:cNvPr id="5" name="Slide Number Placeholder 4"/>
          <p:cNvSpPr>
            <a:spLocks noGrp="1"/>
          </p:cNvSpPr>
          <p:nvPr>
            <p:ph type="sldNum" sz="quarter" idx="11"/>
          </p:nvPr>
        </p:nvSpPr>
        <p:spPr/>
        <p:txBody>
          <a:bodyPr/>
          <a:lstStyle/>
          <a:p>
            <a:fld id="{6D246E3B-36D7-41D0-99AB-8D8308EEC136}" type="slidenum">
              <a:rPr lang="en-US" smtClean="0"/>
              <a:t>20</a:t>
            </a:fld>
            <a:endParaRPr lang="en-US" dirty="0"/>
          </a:p>
        </p:txBody>
      </p:sp>
    </p:spTree>
    <p:extLst>
      <p:ext uri="{BB962C8B-B14F-4D97-AF65-F5344CB8AC3E}">
        <p14:creationId xmlns:p14="http://schemas.microsoft.com/office/powerpoint/2010/main" val="19531695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 M L</a:t>
            </a:r>
          </a:p>
        </p:txBody>
      </p:sp>
      <p:sp>
        <p:nvSpPr>
          <p:cNvPr id="3" name="Content Placeholder 2"/>
          <p:cNvSpPr>
            <a:spLocks noGrp="1"/>
          </p:cNvSpPr>
          <p:nvPr>
            <p:ph idx="1"/>
          </p:nvPr>
        </p:nvSpPr>
        <p:spPr>
          <a:xfrm>
            <a:off x="381000" y="914400"/>
            <a:ext cx="9296400" cy="5486400"/>
          </a:xfrm>
        </p:spPr>
        <p:txBody>
          <a:bodyPr>
            <a:normAutofit/>
          </a:bodyPr>
          <a:lstStyle/>
          <a:p>
            <a:pPr lvl="1"/>
            <a:r>
              <a:rPr lang="en-US" dirty="0"/>
              <a:t>Extensible Markup Language (XML) Is Slowly But Surely Becoming The Standard For Sharing Data </a:t>
            </a:r>
          </a:p>
          <a:p>
            <a:pPr lvl="1"/>
            <a:r>
              <a:rPr lang="en-US" dirty="0"/>
              <a:t>XML Has Emerged To Become A Universal Language For Exchanging Data Between Enterprises </a:t>
            </a:r>
          </a:p>
          <a:p>
            <a:pPr lvl="1"/>
            <a:r>
              <a:rPr lang="en-US" dirty="0"/>
              <a:t>If Your Data Warehouse Includes Data That Comes From External Sources—those From Outside Of Your Enterprise—odds Are That Those Sources Will Be Provided In XML</a:t>
            </a:r>
          </a:p>
          <a:p>
            <a:pPr lvl="1"/>
            <a:r>
              <a:rPr lang="en-US" dirty="0"/>
              <a:t>XML Has Two Important Elements: </a:t>
            </a:r>
          </a:p>
          <a:p>
            <a:pPr lvl="2"/>
            <a:r>
              <a:rPr lang="en-US" sz="1700" dirty="0"/>
              <a:t>Metadata </a:t>
            </a:r>
          </a:p>
          <a:p>
            <a:pPr lvl="2"/>
            <a:r>
              <a:rPr lang="en-US" sz="1700" dirty="0"/>
              <a:t>Data </a:t>
            </a:r>
          </a:p>
          <a:p>
            <a:pPr lvl="1"/>
            <a:r>
              <a:rPr lang="en-US" dirty="0"/>
              <a:t>Xml Considerations</a:t>
            </a:r>
            <a:endParaRPr lang="en-US" dirty="0"/>
          </a:p>
          <a:p>
            <a:pPr lvl="2"/>
            <a:r>
              <a:rPr lang="en-US" sz="1700" dirty="0"/>
              <a:t>Character Sets</a:t>
            </a:r>
          </a:p>
          <a:p>
            <a:pPr lvl="3"/>
            <a:r>
              <a:rPr lang="en-US" sz="1700" dirty="0"/>
              <a:t>Character Sets Are Groups Of Unique Symbols Used For Displaying And Printing Output </a:t>
            </a:r>
          </a:p>
          <a:p>
            <a:pPr lvl="3"/>
            <a:r>
              <a:rPr lang="en-US" sz="1700" dirty="0"/>
              <a:t>Default Character Set For Most Relational Database Management Systems Is Iso8859-15 (Latin 9) </a:t>
            </a:r>
          </a:p>
          <a:p>
            <a:pPr lvl="3"/>
            <a:r>
              <a:rPr lang="en-US" sz="1700" dirty="0"/>
              <a:t>XML Supports The Utf-8 Character Set UTF-8 Supports Most Of The Languages And Alphabets </a:t>
            </a:r>
          </a:p>
          <a:p>
            <a:pPr lvl="2"/>
            <a:r>
              <a:rPr lang="en-US" sz="1700" dirty="0"/>
              <a:t>XML Meta Data</a:t>
            </a:r>
          </a:p>
          <a:p>
            <a:pPr lvl="3"/>
            <a:r>
              <a:rPr lang="en-US" sz="1700" dirty="0"/>
              <a:t>XML Schema</a:t>
            </a:r>
          </a:p>
          <a:p>
            <a:pPr lvl="3"/>
            <a:r>
              <a:rPr lang="en-US" sz="1700" dirty="0"/>
              <a:t>Namespace</a:t>
            </a:r>
          </a:p>
          <a:p>
            <a:pPr marL="0" lvl="1" indent="0" algn="ctr">
              <a:buNone/>
            </a:pPr>
            <a:r>
              <a:rPr lang="en-US" dirty="0"/>
              <a:t>Always Use XML Reader Ensure ETL Tool Can Natively Process XML And XML Schemas</a:t>
            </a:r>
          </a:p>
          <a:p>
            <a:pPr lvl="1"/>
            <a:endParaRPr lang="en-US" dirty="0"/>
          </a:p>
        </p:txBody>
      </p:sp>
      <p:sp>
        <p:nvSpPr>
          <p:cNvPr id="4" name="Footer Placeholder 3"/>
          <p:cNvSpPr>
            <a:spLocks noGrp="1"/>
          </p:cNvSpPr>
          <p:nvPr>
            <p:ph type="ftr" sz="quarter" idx="10"/>
          </p:nvPr>
        </p:nvSpPr>
        <p:spPr/>
        <p:txBody>
          <a:bodyPr/>
          <a:lstStyle/>
          <a:p>
            <a:pPr algn="l"/>
            <a:r>
              <a:rPr lang="en-US" dirty="0"/>
              <a:t>E T L – Cyrus Lentin</a:t>
            </a:r>
          </a:p>
        </p:txBody>
      </p:sp>
      <p:sp>
        <p:nvSpPr>
          <p:cNvPr id="5" name="Slide Number Placeholder 4"/>
          <p:cNvSpPr>
            <a:spLocks noGrp="1"/>
          </p:cNvSpPr>
          <p:nvPr>
            <p:ph type="sldNum" sz="quarter" idx="11"/>
          </p:nvPr>
        </p:nvSpPr>
        <p:spPr/>
        <p:txBody>
          <a:bodyPr/>
          <a:lstStyle/>
          <a:p>
            <a:fld id="{6D246E3B-36D7-41D0-99AB-8D8308EEC136}" type="slidenum">
              <a:rPr lang="en-US" smtClean="0"/>
              <a:t>21</a:t>
            </a:fld>
            <a:endParaRPr lang="en-US" dirty="0"/>
          </a:p>
        </p:txBody>
      </p:sp>
    </p:spTree>
    <p:extLst>
      <p:ext uri="{BB962C8B-B14F-4D97-AF65-F5344CB8AC3E}">
        <p14:creationId xmlns:p14="http://schemas.microsoft.com/office/powerpoint/2010/main" val="16217727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Logs</a:t>
            </a:r>
          </a:p>
        </p:txBody>
      </p:sp>
      <p:sp>
        <p:nvSpPr>
          <p:cNvPr id="3" name="Content Placeholder 2"/>
          <p:cNvSpPr>
            <a:spLocks noGrp="1"/>
          </p:cNvSpPr>
          <p:nvPr>
            <p:ph idx="1"/>
          </p:nvPr>
        </p:nvSpPr>
        <p:spPr>
          <a:xfrm>
            <a:off x="381000" y="914400"/>
            <a:ext cx="9144000" cy="5486400"/>
          </a:xfrm>
        </p:spPr>
        <p:txBody>
          <a:bodyPr>
            <a:normAutofit/>
          </a:bodyPr>
          <a:lstStyle/>
          <a:p>
            <a:pPr lvl="1"/>
            <a:r>
              <a:rPr lang="en-US" dirty="0"/>
              <a:t>Web logs are line records of every request to &amp; response from the Web server </a:t>
            </a:r>
          </a:p>
          <a:p>
            <a:pPr lvl="1"/>
            <a:r>
              <a:rPr lang="en-US" dirty="0"/>
              <a:t>Web logs are important because they reveal the user traffic &amp; many other details on the Web site</a:t>
            </a:r>
          </a:p>
          <a:p>
            <a:pPr lvl="1"/>
            <a:r>
              <a:rPr lang="en-US" dirty="0"/>
              <a:t>Fortunately, the format of the text-based log is standardized by W3C</a:t>
            </a:r>
          </a:p>
        </p:txBody>
      </p:sp>
      <p:sp>
        <p:nvSpPr>
          <p:cNvPr id="4" name="Footer Placeholder 3"/>
          <p:cNvSpPr>
            <a:spLocks noGrp="1"/>
          </p:cNvSpPr>
          <p:nvPr>
            <p:ph type="ftr" sz="quarter" idx="10"/>
          </p:nvPr>
        </p:nvSpPr>
        <p:spPr/>
        <p:txBody>
          <a:bodyPr/>
          <a:lstStyle/>
          <a:p>
            <a:pPr algn="l"/>
            <a:r>
              <a:rPr lang="en-US" dirty="0"/>
              <a:t>E T L – Cyrus Lentin</a:t>
            </a:r>
          </a:p>
        </p:txBody>
      </p:sp>
      <p:sp>
        <p:nvSpPr>
          <p:cNvPr id="5" name="Slide Number Placeholder 4"/>
          <p:cNvSpPr>
            <a:spLocks noGrp="1"/>
          </p:cNvSpPr>
          <p:nvPr>
            <p:ph type="sldNum" sz="quarter" idx="11"/>
          </p:nvPr>
        </p:nvSpPr>
        <p:spPr/>
        <p:txBody>
          <a:bodyPr/>
          <a:lstStyle/>
          <a:p>
            <a:fld id="{6D246E3B-36D7-41D0-99AB-8D8308EEC136}" type="slidenum">
              <a:rPr lang="en-US" smtClean="0"/>
              <a:t>22</a:t>
            </a:fld>
            <a:endParaRPr lang="en-US" dirty="0"/>
          </a:p>
        </p:txBody>
      </p:sp>
      <p:sp>
        <p:nvSpPr>
          <p:cNvPr id="6" name="Content Placeholder 2"/>
          <p:cNvSpPr txBox="1">
            <a:spLocks/>
          </p:cNvSpPr>
          <p:nvPr/>
        </p:nvSpPr>
        <p:spPr bwMode="gray">
          <a:xfrm>
            <a:off x="381000" y="2057400"/>
            <a:ext cx="4495800" cy="3962400"/>
          </a:xfrm>
          <a:prstGeom prst="rect">
            <a:avLst/>
          </a:prstGeom>
        </p:spPr>
        <p:txBody>
          <a:bodyPr vert="horz" lIns="45720" tIns="45720" rIns="45720" bIns="45720" rtlCol="0">
            <a:normAutofit lnSpcReduction="10000"/>
          </a:bodyPr>
          <a:lstStyle>
            <a:lvl1pPr marL="0" indent="0" algn="l" defTabSz="914400" rtl="0" eaLnBrk="1" latinLnBrk="0" hangingPunct="1">
              <a:spcBef>
                <a:spcPts val="800"/>
              </a:spcBef>
              <a:spcAft>
                <a:spcPts val="900"/>
              </a:spcAft>
              <a:buFont typeface="Arial" pitchFamily="34" charset="0"/>
              <a:buNone/>
              <a:defRPr sz="1700" kern="1200">
                <a:solidFill>
                  <a:schemeClr val="tx1"/>
                </a:solidFill>
                <a:latin typeface="+mn-lt"/>
                <a:ea typeface="+mn-ea"/>
                <a:cs typeface="+mn-cs"/>
              </a:defRPr>
            </a:lvl1pPr>
            <a:lvl2pPr marL="225425" indent="-225425" algn="l" defTabSz="914400" rtl="0" eaLnBrk="1" latinLnBrk="0" hangingPunct="1">
              <a:spcBef>
                <a:spcPts val="400"/>
              </a:spcBef>
              <a:spcAft>
                <a:spcPts val="400"/>
              </a:spcAft>
              <a:buClr>
                <a:srgbClr val="1F497D"/>
              </a:buClr>
              <a:buFont typeface="Wingdings" pitchFamily="2" charset="2"/>
              <a:buChar char="§"/>
              <a:defRPr sz="1700" kern="1200">
                <a:solidFill>
                  <a:schemeClr val="tx1"/>
                </a:solidFill>
                <a:latin typeface="+mn-lt"/>
                <a:ea typeface="+mn-ea"/>
                <a:cs typeface="+mn-cs"/>
              </a:defRPr>
            </a:lvl2pPr>
            <a:lvl3pPr marL="463550" indent="-238125" algn="l" defTabSz="914400" rtl="0" eaLnBrk="1" latinLnBrk="0" hangingPunct="1">
              <a:spcBef>
                <a:spcPts val="300"/>
              </a:spcBef>
              <a:spcAft>
                <a:spcPts val="300"/>
              </a:spcAft>
              <a:buClr>
                <a:srgbClr val="595959"/>
              </a:buClr>
              <a:buFont typeface="Calibri" pitchFamily="34" charset="0"/>
              <a:buChar char="•"/>
              <a:defRPr sz="1500" kern="1200">
                <a:solidFill>
                  <a:schemeClr val="tx1"/>
                </a:solidFill>
                <a:latin typeface="+mn-lt"/>
                <a:ea typeface="+mn-ea"/>
                <a:cs typeface="+mn-cs"/>
              </a:defRPr>
            </a:lvl3pPr>
            <a:lvl4pPr marL="688975" indent="-225425" algn="l" defTabSz="914400" rtl="0" eaLnBrk="1" latinLnBrk="0" hangingPunct="1">
              <a:spcBef>
                <a:spcPts val="200"/>
              </a:spcBef>
              <a:spcAft>
                <a:spcPts val="200"/>
              </a:spcAft>
              <a:buClr>
                <a:schemeClr val="accent6"/>
              </a:buClr>
              <a:buFont typeface="Arial" pitchFamily="34" charset="0"/>
              <a:buChar char="–"/>
              <a:defRPr sz="1500" kern="1200">
                <a:solidFill>
                  <a:schemeClr val="tx1"/>
                </a:solidFill>
                <a:latin typeface="+mn-lt"/>
                <a:ea typeface="+mn-ea"/>
                <a:cs typeface="+mn-cs"/>
              </a:defRPr>
            </a:lvl4pPr>
            <a:lvl5pPr marL="901700" indent="-212725" algn="l" defTabSz="914400" rtl="0" eaLnBrk="1" latinLnBrk="0" hangingPunct="1">
              <a:spcBef>
                <a:spcPts val="200"/>
              </a:spcBef>
              <a:spcAft>
                <a:spcPts val="200"/>
              </a:spcAft>
              <a:buClr>
                <a:srgbClr val="4F81BD"/>
              </a:buClr>
              <a:buSzPct val="100000"/>
              <a:buFont typeface="Wingdings" pitchFamily="2" charset="2"/>
              <a:buChar char="§"/>
              <a:defRPr sz="13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buFont typeface="Wingdings" pitchFamily="2" charset="2"/>
              <a:buNone/>
            </a:pPr>
            <a:r>
              <a:rPr lang="en-US" b="1" dirty="0"/>
              <a:t>W3C Common Format</a:t>
            </a:r>
          </a:p>
          <a:p>
            <a:pPr lvl="1"/>
            <a:r>
              <a:rPr lang="en-US" dirty="0"/>
              <a:t>Date</a:t>
            </a:r>
          </a:p>
          <a:p>
            <a:pPr lvl="1"/>
            <a:r>
              <a:rPr lang="en-US" dirty="0"/>
              <a:t>client-</a:t>
            </a:r>
            <a:r>
              <a:rPr lang="en-US" dirty="0" err="1"/>
              <a:t>ip</a:t>
            </a:r>
            <a:endParaRPr lang="en-US" dirty="0"/>
          </a:p>
          <a:p>
            <a:pPr lvl="1"/>
            <a:r>
              <a:rPr lang="en-US" dirty="0"/>
              <a:t>server-</a:t>
            </a:r>
            <a:r>
              <a:rPr lang="en-US" dirty="0" err="1"/>
              <a:t>ip</a:t>
            </a:r>
            <a:endParaRPr lang="en-US" dirty="0"/>
          </a:p>
          <a:p>
            <a:pPr lvl="1"/>
            <a:r>
              <a:rPr lang="en-US" dirty="0"/>
              <a:t>method </a:t>
            </a:r>
          </a:p>
          <a:p>
            <a:pPr lvl="1"/>
            <a:r>
              <a:rPr lang="en-US" dirty="0" err="1"/>
              <a:t>url</a:t>
            </a:r>
            <a:endParaRPr lang="en-US" dirty="0"/>
          </a:p>
          <a:p>
            <a:pPr lvl="1"/>
            <a:r>
              <a:rPr lang="en-US" dirty="0"/>
              <a:t>query</a:t>
            </a:r>
          </a:p>
          <a:p>
            <a:pPr lvl="1"/>
            <a:r>
              <a:rPr lang="en-US" dirty="0"/>
              <a:t>protocol </a:t>
            </a:r>
          </a:p>
          <a:p>
            <a:pPr lvl="1"/>
            <a:r>
              <a:rPr lang="en-US" dirty="0" err="1"/>
              <a:t>sc</a:t>
            </a:r>
            <a:r>
              <a:rPr lang="en-US" dirty="0"/>
              <a:t>-status</a:t>
            </a:r>
          </a:p>
          <a:p>
            <a:pPr lvl="1"/>
            <a:r>
              <a:rPr lang="en-US" dirty="0"/>
              <a:t>user-agent</a:t>
            </a:r>
          </a:p>
          <a:p>
            <a:pPr lvl="1"/>
            <a:r>
              <a:rPr lang="en-US" dirty="0"/>
              <a:t>referrer</a:t>
            </a:r>
          </a:p>
          <a:p>
            <a:pPr lvl="1"/>
            <a:endParaRPr lang="en-US" dirty="0"/>
          </a:p>
          <a:p>
            <a:pPr lvl="1"/>
            <a:endParaRPr lang="en-US" dirty="0"/>
          </a:p>
        </p:txBody>
      </p:sp>
      <p:sp>
        <p:nvSpPr>
          <p:cNvPr id="7" name="Content Placeholder 2"/>
          <p:cNvSpPr txBox="1">
            <a:spLocks/>
          </p:cNvSpPr>
          <p:nvPr/>
        </p:nvSpPr>
        <p:spPr bwMode="gray">
          <a:xfrm>
            <a:off x="4953000" y="2057400"/>
            <a:ext cx="4495800" cy="2709472"/>
          </a:xfrm>
          <a:prstGeom prst="rect">
            <a:avLst/>
          </a:prstGeom>
        </p:spPr>
        <p:txBody>
          <a:bodyPr vert="horz" lIns="45720" tIns="45720" rIns="45720" bIns="45720" rtlCol="0">
            <a:normAutofit/>
          </a:bodyPr>
          <a:lstStyle>
            <a:lvl1pPr marL="0" indent="0" algn="l" defTabSz="914400" rtl="0" eaLnBrk="1" latinLnBrk="0" hangingPunct="1">
              <a:spcBef>
                <a:spcPts val="800"/>
              </a:spcBef>
              <a:spcAft>
                <a:spcPts val="900"/>
              </a:spcAft>
              <a:buFont typeface="Arial" pitchFamily="34" charset="0"/>
              <a:buNone/>
              <a:defRPr sz="1700" kern="1200">
                <a:solidFill>
                  <a:schemeClr val="tx1"/>
                </a:solidFill>
                <a:latin typeface="+mn-lt"/>
                <a:ea typeface="+mn-ea"/>
                <a:cs typeface="+mn-cs"/>
              </a:defRPr>
            </a:lvl1pPr>
            <a:lvl2pPr marL="225425" indent="-225425" algn="l" defTabSz="914400" rtl="0" eaLnBrk="1" latinLnBrk="0" hangingPunct="1">
              <a:spcBef>
                <a:spcPts val="400"/>
              </a:spcBef>
              <a:spcAft>
                <a:spcPts val="400"/>
              </a:spcAft>
              <a:buClr>
                <a:srgbClr val="1F497D"/>
              </a:buClr>
              <a:buFont typeface="Wingdings" pitchFamily="2" charset="2"/>
              <a:buChar char="§"/>
              <a:defRPr sz="1700" kern="1200">
                <a:solidFill>
                  <a:schemeClr val="tx1"/>
                </a:solidFill>
                <a:latin typeface="+mn-lt"/>
                <a:ea typeface="+mn-ea"/>
                <a:cs typeface="+mn-cs"/>
              </a:defRPr>
            </a:lvl2pPr>
            <a:lvl3pPr marL="463550" indent="-238125" algn="l" defTabSz="914400" rtl="0" eaLnBrk="1" latinLnBrk="0" hangingPunct="1">
              <a:spcBef>
                <a:spcPts val="300"/>
              </a:spcBef>
              <a:spcAft>
                <a:spcPts val="300"/>
              </a:spcAft>
              <a:buClr>
                <a:srgbClr val="595959"/>
              </a:buClr>
              <a:buFont typeface="Calibri" pitchFamily="34" charset="0"/>
              <a:buChar char="•"/>
              <a:defRPr sz="1500" kern="1200">
                <a:solidFill>
                  <a:schemeClr val="tx1"/>
                </a:solidFill>
                <a:latin typeface="+mn-lt"/>
                <a:ea typeface="+mn-ea"/>
                <a:cs typeface="+mn-cs"/>
              </a:defRPr>
            </a:lvl3pPr>
            <a:lvl4pPr marL="688975" indent="-225425" algn="l" defTabSz="914400" rtl="0" eaLnBrk="1" latinLnBrk="0" hangingPunct="1">
              <a:spcBef>
                <a:spcPts val="200"/>
              </a:spcBef>
              <a:spcAft>
                <a:spcPts val="200"/>
              </a:spcAft>
              <a:buClr>
                <a:schemeClr val="accent6"/>
              </a:buClr>
              <a:buFont typeface="Arial" pitchFamily="34" charset="0"/>
              <a:buChar char="–"/>
              <a:defRPr sz="1500" kern="1200">
                <a:solidFill>
                  <a:schemeClr val="tx1"/>
                </a:solidFill>
                <a:latin typeface="+mn-lt"/>
                <a:ea typeface="+mn-ea"/>
                <a:cs typeface="+mn-cs"/>
              </a:defRPr>
            </a:lvl4pPr>
            <a:lvl5pPr marL="901700" indent="-212725" algn="l" defTabSz="914400" rtl="0" eaLnBrk="1" latinLnBrk="0" hangingPunct="1">
              <a:spcBef>
                <a:spcPts val="200"/>
              </a:spcBef>
              <a:spcAft>
                <a:spcPts val="200"/>
              </a:spcAft>
              <a:buClr>
                <a:srgbClr val="4F81BD"/>
              </a:buClr>
              <a:buSzPct val="100000"/>
              <a:buFont typeface="Wingdings" pitchFamily="2" charset="2"/>
              <a:buChar char="§"/>
              <a:defRPr sz="13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buNone/>
            </a:pPr>
            <a:r>
              <a:rPr lang="en-US" b="1" dirty="0"/>
              <a:t>W3C Extended Formats</a:t>
            </a:r>
          </a:p>
          <a:p>
            <a:pPr lvl="1"/>
            <a:r>
              <a:rPr lang="en-US" dirty="0"/>
              <a:t>log-server </a:t>
            </a:r>
          </a:p>
          <a:p>
            <a:pPr lvl="1"/>
            <a:r>
              <a:rPr lang="en-US" dirty="0"/>
              <a:t>username</a:t>
            </a:r>
          </a:p>
          <a:p>
            <a:pPr lvl="1"/>
            <a:r>
              <a:rPr lang="en-US" dirty="0"/>
              <a:t>server-port</a:t>
            </a:r>
          </a:p>
          <a:p>
            <a:pPr lvl="1"/>
            <a:r>
              <a:rPr lang="en-US" dirty="0"/>
              <a:t>time-taken</a:t>
            </a:r>
          </a:p>
          <a:p>
            <a:pPr lvl="1"/>
            <a:endParaRPr lang="en-US" dirty="0"/>
          </a:p>
        </p:txBody>
      </p:sp>
    </p:spTree>
    <p:extLst>
      <p:ext uri="{BB962C8B-B14F-4D97-AF65-F5344CB8AC3E}">
        <p14:creationId xmlns:p14="http://schemas.microsoft.com/office/powerpoint/2010/main" val="12805525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ERP Systems</a:t>
            </a:r>
          </a:p>
        </p:txBody>
      </p:sp>
      <p:sp>
        <p:nvSpPr>
          <p:cNvPr id="3" name="Content Placeholder 2"/>
          <p:cNvSpPr>
            <a:spLocks noGrp="1"/>
          </p:cNvSpPr>
          <p:nvPr>
            <p:ph idx="1"/>
          </p:nvPr>
        </p:nvSpPr>
        <p:spPr>
          <a:xfrm>
            <a:off x="381000" y="914400"/>
            <a:ext cx="9296400" cy="5486400"/>
          </a:xfrm>
        </p:spPr>
        <p:txBody>
          <a:bodyPr>
            <a:normAutofit/>
          </a:bodyPr>
          <a:lstStyle/>
          <a:p>
            <a:pPr lvl="1"/>
            <a:r>
              <a:rPr lang="en-US" dirty="0"/>
              <a:t>ERP systems were created to solve one of the issues that data warehouses face today—integration of heterogeneous data </a:t>
            </a:r>
          </a:p>
          <a:p>
            <a:pPr lvl="1"/>
            <a:r>
              <a:rPr lang="en-US" dirty="0"/>
              <a:t>ERP systems are designed to be an integrated enterprise solution that enables every major entity of the enterprise, such as sales, accounting, human resources, inventory, and production control, to be on the same platform, database, and application framework</a:t>
            </a:r>
          </a:p>
          <a:p>
            <a:pPr lvl="1"/>
            <a:r>
              <a:rPr lang="en-US" dirty="0"/>
              <a:t>ERP systems are extremely complex and not easily implemented  They take months or years to customize so they contain the exact functionality to meet all of the requirements to run a particular business</a:t>
            </a:r>
          </a:p>
          <a:p>
            <a:pPr lvl="1"/>
            <a:r>
              <a:rPr lang="en-US" dirty="0"/>
              <a:t>ERP systems are notoriously large, and because they are really a framework and not an application, their data models are comprehensive, often containing thousands of tables </a:t>
            </a:r>
          </a:p>
          <a:p>
            <a:pPr lvl="1"/>
            <a:r>
              <a:rPr lang="en-US" dirty="0"/>
              <a:t>Moreover, because of their flexibility, the data models that support ERP processing are incredibly difficult to navigate</a:t>
            </a:r>
          </a:p>
          <a:p>
            <a:pPr lvl="1"/>
            <a:r>
              <a:rPr lang="en-US" dirty="0" err="1"/>
              <a:t>Inspite</a:t>
            </a:r>
            <a:r>
              <a:rPr lang="en-US" dirty="0"/>
              <a:t> of the effort to be an all-inclusive solution, it’s very rare to see an entire enterprise use only an ERP system to run a company</a:t>
            </a:r>
          </a:p>
          <a:p>
            <a:pPr lvl="1"/>
            <a:r>
              <a:rPr lang="en-US" dirty="0"/>
              <a:t>The more popular ERP systems are SAP, PeopleSoft, Oracle, Baan, and </a:t>
            </a:r>
            <a:r>
              <a:rPr lang="en-US" dirty="0" err="1"/>
              <a:t>JDEdwards</a:t>
            </a:r>
            <a:endParaRPr lang="en-US" dirty="0"/>
          </a:p>
          <a:p>
            <a:pPr lvl="1"/>
            <a:endParaRPr lang="en-US" dirty="0"/>
          </a:p>
          <a:p>
            <a:pPr marL="0" lvl="1" indent="0" algn="ctr">
              <a:buNone/>
            </a:pPr>
            <a:r>
              <a:rPr lang="en-US" b="1" dirty="0"/>
              <a:t>Many of the major ETL vendors now offer ERP adapters to communicate with the popular ERP systems </a:t>
            </a:r>
          </a:p>
          <a:p>
            <a:pPr lvl="1"/>
            <a:endParaRPr lang="en-US" dirty="0"/>
          </a:p>
        </p:txBody>
      </p:sp>
      <p:sp>
        <p:nvSpPr>
          <p:cNvPr id="4" name="Footer Placeholder 3"/>
          <p:cNvSpPr>
            <a:spLocks noGrp="1"/>
          </p:cNvSpPr>
          <p:nvPr>
            <p:ph type="ftr" sz="quarter" idx="10"/>
          </p:nvPr>
        </p:nvSpPr>
        <p:spPr/>
        <p:txBody>
          <a:bodyPr/>
          <a:lstStyle/>
          <a:p>
            <a:pPr algn="l"/>
            <a:r>
              <a:rPr lang="en-US" dirty="0"/>
              <a:t>E T L – Cyrus Lentin</a:t>
            </a:r>
          </a:p>
        </p:txBody>
      </p:sp>
      <p:sp>
        <p:nvSpPr>
          <p:cNvPr id="5" name="Slide Number Placeholder 4"/>
          <p:cNvSpPr>
            <a:spLocks noGrp="1"/>
          </p:cNvSpPr>
          <p:nvPr>
            <p:ph type="sldNum" sz="quarter" idx="11"/>
          </p:nvPr>
        </p:nvSpPr>
        <p:spPr/>
        <p:txBody>
          <a:bodyPr/>
          <a:lstStyle/>
          <a:p>
            <a:fld id="{6D246E3B-36D7-41D0-99AB-8D8308EEC136}" type="slidenum">
              <a:rPr lang="en-US" smtClean="0"/>
              <a:t>23</a:t>
            </a:fld>
            <a:endParaRPr lang="en-US" dirty="0"/>
          </a:p>
        </p:txBody>
      </p:sp>
    </p:spTree>
    <p:extLst>
      <p:ext uri="{BB962C8B-B14F-4D97-AF65-F5344CB8AC3E}">
        <p14:creationId xmlns:p14="http://schemas.microsoft.com/office/powerpoint/2010/main" val="42870809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Extracting Changed Data</a:t>
            </a:r>
          </a:p>
        </p:txBody>
      </p:sp>
      <p:sp>
        <p:nvSpPr>
          <p:cNvPr id="3" name="Content Placeholder 2"/>
          <p:cNvSpPr>
            <a:spLocks noGrp="1"/>
          </p:cNvSpPr>
          <p:nvPr>
            <p:ph idx="1"/>
          </p:nvPr>
        </p:nvSpPr>
        <p:spPr>
          <a:xfrm>
            <a:off x="381000" y="914400"/>
            <a:ext cx="9372600" cy="5486400"/>
          </a:xfrm>
        </p:spPr>
        <p:txBody>
          <a:bodyPr/>
          <a:lstStyle/>
          <a:p>
            <a:pPr lvl="1"/>
            <a:r>
              <a:rPr lang="en-US" dirty="0"/>
              <a:t>The initial load of ETL is easy </a:t>
            </a:r>
          </a:p>
          <a:p>
            <a:pPr lvl="1"/>
            <a:r>
              <a:rPr lang="en-US" dirty="0"/>
              <a:t>Once that load is complete, the ability to capture data changes in the source system becomes priority</a:t>
            </a:r>
          </a:p>
          <a:p>
            <a:pPr lvl="1"/>
            <a:r>
              <a:rPr lang="en-US" dirty="0"/>
              <a:t>Capturing data changes is very complicated task </a:t>
            </a:r>
          </a:p>
          <a:p>
            <a:pPr lvl="1"/>
            <a:r>
              <a:rPr lang="en-US" dirty="0"/>
              <a:t>You must plan your strategy to capture incremental changes to the source data at the onset</a:t>
            </a:r>
          </a:p>
          <a:p>
            <a:pPr lvl="1"/>
            <a:r>
              <a:rPr lang="en-US" dirty="0"/>
              <a:t>Steps Involved</a:t>
            </a:r>
          </a:p>
          <a:p>
            <a:pPr lvl="2"/>
            <a:r>
              <a:rPr lang="en-US" sz="1700" dirty="0"/>
              <a:t>Detecting Changes</a:t>
            </a:r>
          </a:p>
          <a:p>
            <a:pPr lvl="2"/>
            <a:r>
              <a:rPr lang="en-US" sz="1700" dirty="0"/>
              <a:t>Extraction Tips</a:t>
            </a:r>
          </a:p>
          <a:p>
            <a:pPr lvl="2"/>
            <a:r>
              <a:rPr lang="en-US" sz="1700" dirty="0"/>
              <a:t>Detecting Deleted or Overwritten Fact Records at the Source</a:t>
            </a:r>
          </a:p>
          <a:p>
            <a:pPr lvl="1"/>
            <a:endParaRPr lang="en-US" dirty="0"/>
          </a:p>
        </p:txBody>
      </p:sp>
      <p:sp>
        <p:nvSpPr>
          <p:cNvPr id="4" name="Footer Placeholder 3"/>
          <p:cNvSpPr>
            <a:spLocks noGrp="1"/>
          </p:cNvSpPr>
          <p:nvPr>
            <p:ph type="ftr" sz="quarter" idx="10"/>
          </p:nvPr>
        </p:nvSpPr>
        <p:spPr/>
        <p:txBody>
          <a:bodyPr/>
          <a:lstStyle/>
          <a:p>
            <a:pPr algn="l"/>
            <a:r>
              <a:rPr lang="en-US" dirty="0"/>
              <a:t>E T L – Cyrus Lentin</a:t>
            </a:r>
          </a:p>
        </p:txBody>
      </p:sp>
      <p:sp>
        <p:nvSpPr>
          <p:cNvPr id="5" name="Slide Number Placeholder 4"/>
          <p:cNvSpPr>
            <a:spLocks noGrp="1"/>
          </p:cNvSpPr>
          <p:nvPr>
            <p:ph type="sldNum" sz="quarter" idx="11"/>
          </p:nvPr>
        </p:nvSpPr>
        <p:spPr/>
        <p:txBody>
          <a:bodyPr/>
          <a:lstStyle/>
          <a:p>
            <a:fld id="{6D246E3B-36D7-41D0-99AB-8D8308EEC136}" type="slidenum">
              <a:rPr lang="en-US" smtClean="0"/>
              <a:t>24</a:t>
            </a:fld>
            <a:endParaRPr lang="en-US" dirty="0"/>
          </a:p>
        </p:txBody>
      </p:sp>
    </p:spTree>
    <p:extLst>
      <p:ext uri="{BB962C8B-B14F-4D97-AF65-F5344CB8AC3E}">
        <p14:creationId xmlns:p14="http://schemas.microsoft.com/office/powerpoint/2010/main" val="1927355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Detecting Changes</a:t>
            </a:r>
            <a:endParaRPr lang="en-US" dirty="0"/>
          </a:p>
        </p:txBody>
      </p:sp>
      <p:sp>
        <p:nvSpPr>
          <p:cNvPr id="3" name="Content Placeholder 2"/>
          <p:cNvSpPr>
            <a:spLocks noGrp="1"/>
          </p:cNvSpPr>
          <p:nvPr>
            <p:ph idx="1"/>
          </p:nvPr>
        </p:nvSpPr>
        <p:spPr>
          <a:xfrm>
            <a:off x="381000" y="914400"/>
            <a:ext cx="9144000" cy="5486400"/>
          </a:xfrm>
        </p:spPr>
        <p:txBody>
          <a:bodyPr/>
          <a:lstStyle/>
          <a:p>
            <a:pPr lvl="1"/>
            <a:r>
              <a:rPr lang="en-US" dirty="0"/>
              <a:t>Using Audit Columns</a:t>
            </a:r>
          </a:p>
          <a:p>
            <a:pPr lvl="1"/>
            <a:r>
              <a:rPr lang="en-US" dirty="0"/>
              <a:t>Database Log Scraping Or Sniffing</a:t>
            </a:r>
          </a:p>
          <a:p>
            <a:pPr lvl="1"/>
            <a:r>
              <a:rPr lang="en-US" dirty="0"/>
              <a:t>Timed Extracts</a:t>
            </a:r>
          </a:p>
          <a:p>
            <a:pPr lvl="1"/>
            <a:r>
              <a:rPr lang="en-US" dirty="0"/>
              <a:t>Process Of Elimination</a:t>
            </a:r>
          </a:p>
          <a:p>
            <a:pPr lvl="1"/>
            <a:r>
              <a:rPr lang="en-US" dirty="0"/>
              <a:t>Initial And Incremental Loads</a:t>
            </a:r>
            <a:endParaRPr lang="en-US" dirty="0"/>
          </a:p>
        </p:txBody>
      </p:sp>
      <p:sp>
        <p:nvSpPr>
          <p:cNvPr id="4" name="Footer Placeholder 3"/>
          <p:cNvSpPr>
            <a:spLocks noGrp="1"/>
          </p:cNvSpPr>
          <p:nvPr>
            <p:ph type="ftr" sz="quarter" idx="10"/>
          </p:nvPr>
        </p:nvSpPr>
        <p:spPr/>
        <p:txBody>
          <a:bodyPr/>
          <a:lstStyle/>
          <a:p>
            <a:pPr algn="l"/>
            <a:r>
              <a:rPr lang="en-US" dirty="0"/>
              <a:t>E T L – Cyrus Lentin</a:t>
            </a:r>
          </a:p>
        </p:txBody>
      </p:sp>
      <p:sp>
        <p:nvSpPr>
          <p:cNvPr id="5" name="Slide Number Placeholder 4"/>
          <p:cNvSpPr>
            <a:spLocks noGrp="1"/>
          </p:cNvSpPr>
          <p:nvPr>
            <p:ph type="sldNum" sz="quarter" idx="11"/>
          </p:nvPr>
        </p:nvSpPr>
        <p:spPr/>
        <p:txBody>
          <a:bodyPr/>
          <a:lstStyle/>
          <a:p>
            <a:fld id="{6D246E3B-36D7-41D0-99AB-8D8308EEC136}" type="slidenum">
              <a:rPr lang="en-US" smtClean="0"/>
              <a:t>25</a:t>
            </a:fld>
            <a:endParaRPr lang="en-US" dirty="0"/>
          </a:p>
        </p:txBody>
      </p:sp>
    </p:spTree>
    <p:extLst>
      <p:ext uri="{BB962C8B-B14F-4D97-AF65-F5344CB8AC3E}">
        <p14:creationId xmlns:p14="http://schemas.microsoft.com/office/powerpoint/2010/main" val="19757497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Header</a:t>
            </a:r>
          </a:p>
        </p:txBody>
      </p:sp>
      <p:sp>
        <p:nvSpPr>
          <p:cNvPr id="3" name="Content Placeholder 2"/>
          <p:cNvSpPr>
            <a:spLocks noGrp="1"/>
          </p:cNvSpPr>
          <p:nvPr>
            <p:ph idx="1"/>
          </p:nvPr>
        </p:nvSpPr>
        <p:spPr>
          <a:xfrm>
            <a:off x="381000" y="914400"/>
            <a:ext cx="9144000" cy="5486400"/>
          </a:xfrm>
        </p:spPr>
        <p:txBody>
          <a:bodyPr/>
          <a:lstStyle/>
          <a:p>
            <a:pPr lvl="1"/>
            <a:r>
              <a:rPr lang="en-US"/>
              <a:t>Bullets</a:t>
            </a:r>
            <a:endParaRPr lang="en-US" dirty="0"/>
          </a:p>
        </p:txBody>
      </p:sp>
      <p:sp>
        <p:nvSpPr>
          <p:cNvPr id="4" name="Footer Placeholder 3"/>
          <p:cNvSpPr>
            <a:spLocks noGrp="1"/>
          </p:cNvSpPr>
          <p:nvPr>
            <p:ph type="ftr" sz="quarter" idx="10"/>
          </p:nvPr>
        </p:nvSpPr>
        <p:spPr/>
        <p:txBody>
          <a:bodyPr/>
          <a:lstStyle/>
          <a:p>
            <a:pPr algn="l"/>
            <a:r>
              <a:rPr lang="en-US" dirty="0"/>
              <a:t>E T L – Cyrus Lentin</a:t>
            </a:r>
          </a:p>
        </p:txBody>
      </p:sp>
      <p:sp>
        <p:nvSpPr>
          <p:cNvPr id="5" name="Slide Number Placeholder 4"/>
          <p:cNvSpPr>
            <a:spLocks noGrp="1"/>
          </p:cNvSpPr>
          <p:nvPr>
            <p:ph type="sldNum" sz="quarter" idx="11"/>
          </p:nvPr>
        </p:nvSpPr>
        <p:spPr/>
        <p:txBody>
          <a:bodyPr/>
          <a:lstStyle/>
          <a:p>
            <a:fld id="{6D246E3B-36D7-41D0-99AB-8D8308EEC136}" type="slidenum">
              <a:rPr lang="en-US" smtClean="0"/>
              <a:t>26</a:t>
            </a:fld>
            <a:endParaRPr lang="en-US" dirty="0"/>
          </a:p>
        </p:txBody>
      </p:sp>
    </p:spTree>
    <p:extLst>
      <p:ext uri="{BB962C8B-B14F-4D97-AF65-F5344CB8AC3E}">
        <p14:creationId xmlns:p14="http://schemas.microsoft.com/office/powerpoint/2010/main" val="30504256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Extraction Tips</a:t>
            </a:r>
            <a:endParaRPr lang="en-US" dirty="0"/>
          </a:p>
        </p:txBody>
      </p:sp>
      <p:sp>
        <p:nvSpPr>
          <p:cNvPr id="3" name="Content Placeholder 2"/>
          <p:cNvSpPr>
            <a:spLocks noGrp="1"/>
          </p:cNvSpPr>
          <p:nvPr>
            <p:ph idx="1"/>
          </p:nvPr>
        </p:nvSpPr>
        <p:spPr>
          <a:xfrm>
            <a:off x="381000" y="914400"/>
            <a:ext cx="9144000" cy="5486400"/>
          </a:xfrm>
        </p:spPr>
        <p:txBody>
          <a:bodyPr/>
          <a:lstStyle/>
          <a:p>
            <a:pPr lvl="1"/>
            <a:r>
              <a:rPr lang="en-US" dirty="0"/>
              <a:t>Use DISTINCT Sparingly</a:t>
            </a:r>
          </a:p>
          <a:p>
            <a:pPr lvl="1"/>
            <a:r>
              <a:rPr lang="en-US" dirty="0"/>
              <a:t>Use SET Operators Sparingly</a:t>
            </a:r>
          </a:p>
          <a:p>
            <a:pPr lvl="1"/>
            <a:r>
              <a:rPr lang="en-US" dirty="0"/>
              <a:t>Use HINT / EXPLAIN As Necessary </a:t>
            </a:r>
          </a:p>
          <a:p>
            <a:pPr lvl="1"/>
            <a:r>
              <a:rPr lang="en-US" dirty="0"/>
              <a:t>Avoid Not </a:t>
            </a:r>
          </a:p>
          <a:p>
            <a:pPr lvl="1"/>
            <a:r>
              <a:rPr lang="en-US" dirty="0"/>
              <a:t>Avoid Functions In Your Where Clause</a:t>
            </a:r>
            <a:endParaRPr lang="en-US" dirty="0"/>
          </a:p>
        </p:txBody>
      </p:sp>
      <p:sp>
        <p:nvSpPr>
          <p:cNvPr id="4" name="Footer Placeholder 3"/>
          <p:cNvSpPr>
            <a:spLocks noGrp="1"/>
          </p:cNvSpPr>
          <p:nvPr>
            <p:ph type="ftr" sz="quarter" idx="10"/>
          </p:nvPr>
        </p:nvSpPr>
        <p:spPr/>
        <p:txBody>
          <a:bodyPr/>
          <a:lstStyle/>
          <a:p>
            <a:pPr algn="l"/>
            <a:r>
              <a:rPr lang="en-US" dirty="0"/>
              <a:t>E T L – Cyrus Lentin</a:t>
            </a:r>
          </a:p>
        </p:txBody>
      </p:sp>
      <p:sp>
        <p:nvSpPr>
          <p:cNvPr id="5" name="Slide Number Placeholder 4"/>
          <p:cNvSpPr>
            <a:spLocks noGrp="1"/>
          </p:cNvSpPr>
          <p:nvPr>
            <p:ph type="sldNum" sz="quarter" idx="11"/>
          </p:nvPr>
        </p:nvSpPr>
        <p:spPr/>
        <p:txBody>
          <a:bodyPr/>
          <a:lstStyle/>
          <a:p>
            <a:fld id="{6D246E3B-36D7-41D0-99AB-8D8308EEC136}" type="slidenum">
              <a:rPr lang="en-US" smtClean="0"/>
              <a:t>27</a:t>
            </a:fld>
            <a:endParaRPr lang="en-US" dirty="0"/>
          </a:p>
        </p:txBody>
      </p:sp>
    </p:spTree>
    <p:extLst>
      <p:ext uri="{BB962C8B-B14F-4D97-AF65-F5344CB8AC3E}">
        <p14:creationId xmlns:p14="http://schemas.microsoft.com/office/powerpoint/2010/main" val="6287215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Detecting Deleted Or Overwritten Fact Records At The Source</a:t>
            </a:r>
            <a:endParaRPr lang="en-US" dirty="0"/>
          </a:p>
        </p:txBody>
      </p:sp>
      <p:sp>
        <p:nvSpPr>
          <p:cNvPr id="3" name="Content Placeholder 2"/>
          <p:cNvSpPr>
            <a:spLocks noGrp="1"/>
          </p:cNvSpPr>
          <p:nvPr>
            <p:ph idx="1"/>
          </p:nvPr>
        </p:nvSpPr>
        <p:spPr>
          <a:xfrm>
            <a:off x="381000" y="914400"/>
            <a:ext cx="9144000" cy="5486400"/>
          </a:xfrm>
        </p:spPr>
        <p:txBody>
          <a:bodyPr>
            <a:normAutofit/>
          </a:bodyPr>
          <a:lstStyle/>
          <a:p>
            <a:pPr lvl="1"/>
            <a:r>
              <a:rPr lang="en-US" dirty="0"/>
              <a:t>Measurement (fact) records deleted or overwritten from source systems can pose a very difficult challenge for the data warehouse if no notification of the deletion or overwrite occurs. </a:t>
            </a:r>
          </a:p>
          <a:p>
            <a:pPr lvl="1"/>
            <a:r>
              <a:rPr lang="en-US" dirty="0"/>
              <a:t>Since it is usually infeasible to repeatedly re-extract old transaction records, looking for these omissions and alterations, the best we can offer are the following procedures:</a:t>
            </a:r>
          </a:p>
          <a:p>
            <a:pPr lvl="2"/>
            <a:r>
              <a:rPr lang="en-US" sz="1700" dirty="0"/>
              <a:t>Negotiate with the source system owners, if possible, explicit notification of all deleted or overwritten measurement records.</a:t>
            </a:r>
          </a:p>
          <a:p>
            <a:pPr lvl="2"/>
            <a:r>
              <a:rPr lang="en-US" sz="1700" dirty="0"/>
              <a:t>In cases of deleted or modified fact records, rather than just performing a deletion or update in the data warehouse, a new record is inserted that implements the change in the fact by canceling or negating the originally posted value.  In many applications, this will sum the reported fact to the correct quantity (if it is additive) as well as provide a kind of audit trail that the correction occurred. </a:t>
            </a:r>
          </a:p>
          <a:p>
            <a:pPr lvl="2"/>
            <a:r>
              <a:rPr lang="en-US" sz="1700" dirty="0"/>
              <a:t>Periodically check historical totals of measurements from the source system to alert the ETL staff that something has changed. When a change is detected, drill down as far as possible to isolate the change.</a:t>
            </a:r>
          </a:p>
          <a:p>
            <a:pPr lvl="1"/>
            <a:r>
              <a:rPr lang="en-US" sz="1900" dirty="0"/>
              <a:t>In these cases, it may also be convenient to carry an extra administrative time stamp that identifies when the database actions took place.</a:t>
            </a:r>
          </a:p>
        </p:txBody>
      </p:sp>
      <p:sp>
        <p:nvSpPr>
          <p:cNvPr id="4" name="Footer Placeholder 3"/>
          <p:cNvSpPr>
            <a:spLocks noGrp="1"/>
          </p:cNvSpPr>
          <p:nvPr>
            <p:ph type="ftr" sz="quarter" idx="10"/>
          </p:nvPr>
        </p:nvSpPr>
        <p:spPr/>
        <p:txBody>
          <a:bodyPr/>
          <a:lstStyle/>
          <a:p>
            <a:pPr algn="l"/>
            <a:r>
              <a:rPr lang="en-US" dirty="0"/>
              <a:t>E T L – Cyrus Lentin</a:t>
            </a:r>
          </a:p>
        </p:txBody>
      </p:sp>
      <p:sp>
        <p:nvSpPr>
          <p:cNvPr id="5" name="Slide Number Placeholder 4"/>
          <p:cNvSpPr>
            <a:spLocks noGrp="1"/>
          </p:cNvSpPr>
          <p:nvPr>
            <p:ph type="sldNum" sz="quarter" idx="11"/>
          </p:nvPr>
        </p:nvSpPr>
        <p:spPr/>
        <p:txBody>
          <a:bodyPr/>
          <a:lstStyle/>
          <a:p>
            <a:fld id="{6D246E3B-36D7-41D0-99AB-8D8308EEC136}" type="slidenum">
              <a:rPr lang="en-US" smtClean="0"/>
              <a:t>28</a:t>
            </a:fld>
            <a:endParaRPr lang="en-US" dirty="0"/>
          </a:p>
        </p:txBody>
      </p:sp>
    </p:spTree>
    <p:extLst>
      <p:ext uri="{BB962C8B-B14F-4D97-AF65-F5344CB8AC3E}">
        <p14:creationId xmlns:p14="http://schemas.microsoft.com/office/powerpoint/2010/main" val="32060938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Extracting Data – Considerations</a:t>
            </a:r>
          </a:p>
        </p:txBody>
      </p:sp>
      <p:sp>
        <p:nvSpPr>
          <p:cNvPr id="3" name="Content Placeholder 2"/>
          <p:cNvSpPr>
            <a:spLocks noGrp="1"/>
          </p:cNvSpPr>
          <p:nvPr>
            <p:ph idx="1"/>
          </p:nvPr>
        </p:nvSpPr>
        <p:spPr>
          <a:xfrm>
            <a:off x="381000" y="914400"/>
            <a:ext cx="9144000" cy="5486400"/>
          </a:xfrm>
        </p:spPr>
        <p:txBody>
          <a:bodyPr/>
          <a:lstStyle/>
          <a:p>
            <a:pPr lvl="1"/>
            <a:r>
              <a:rPr lang="en-US" dirty="0"/>
              <a:t>Understanding Data - Logical Data Map</a:t>
            </a:r>
          </a:p>
          <a:p>
            <a:pPr lvl="1"/>
            <a:r>
              <a:rPr lang="en-US" dirty="0"/>
              <a:t>Extracting Data From Disparate Platforms</a:t>
            </a:r>
          </a:p>
          <a:p>
            <a:pPr lvl="1"/>
            <a:r>
              <a:rPr lang="en-US" dirty="0"/>
              <a:t>Extracting Changed Data</a:t>
            </a:r>
          </a:p>
          <a:p>
            <a:pPr lvl="1"/>
            <a:endParaRPr lang="en-US" dirty="0"/>
          </a:p>
        </p:txBody>
      </p:sp>
      <p:sp>
        <p:nvSpPr>
          <p:cNvPr id="4" name="Footer Placeholder 3"/>
          <p:cNvSpPr>
            <a:spLocks noGrp="1"/>
          </p:cNvSpPr>
          <p:nvPr>
            <p:ph type="ftr" sz="quarter" idx="10"/>
          </p:nvPr>
        </p:nvSpPr>
        <p:spPr/>
        <p:txBody>
          <a:bodyPr/>
          <a:lstStyle/>
          <a:p>
            <a:pPr algn="l"/>
            <a:r>
              <a:rPr lang="en-US" dirty="0"/>
              <a:t>E T L – Cyrus Lentin</a:t>
            </a:r>
          </a:p>
        </p:txBody>
      </p:sp>
      <p:sp>
        <p:nvSpPr>
          <p:cNvPr id="5" name="Slide Number Placeholder 4"/>
          <p:cNvSpPr>
            <a:spLocks noGrp="1"/>
          </p:cNvSpPr>
          <p:nvPr>
            <p:ph type="sldNum" sz="quarter" idx="11"/>
          </p:nvPr>
        </p:nvSpPr>
        <p:spPr/>
        <p:txBody>
          <a:bodyPr/>
          <a:lstStyle/>
          <a:p>
            <a:fld id="{6D246E3B-36D7-41D0-99AB-8D8308EEC136}" type="slidenum">
              <a:rPr lang="en-US" smtClean="0"/>
              <a:t>2</a:t>
            </a:fld>
            <a:endParaRPr lang="en-US" dirty="0"/>
          </a:p>
        </p:txBody>
      </p:sp>
    </p:spTree>
    <p:extLst>
      <p:ext uri="{BB962C8B-B14F-4D97-AF65-F5344CB8AC3E}">
        <p14:creationId xmlns:p14="http://schemas.microsoft.com/office/powerpoint/2010/main" val="23216462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6D246E3B-36D7-41D0-99AB-8D8308EEC136}" type="slidenum">
              <a:rPr lang="en-US" smtClean="0"/>
              <a:t>29</a:t>
            </a:fld>
            <a:endParaRPr lang="en-US" dirty="0"/>
          </a:p>
        </p:txBody>
      </p:sp>
      <p:sp>
        <p:nvSpPr>
          <p:cNvPr id="4" name="Footer Placeholder 3"/>
          <p:cNvSpPr>
            <a:spLocks noGrp="1"/>
          </p:cNvSpPr>
          <p:nvPr>
            <p:ph type="ftr" sz="quarter" idx="10"/>
          </p:nvPr>
        </p:nvSpPr>
        <p:spPr>
          <a:xfrm>
            <a:off x="381000" y="6477000"/>
            <a:ext cx="3124200" cy="244475"/>
          </a:xfrm>
        </p:spPr>
        <p:txBody>
          <a:bodyPr/>
          <a:lstStyle/>
          <a:p>
            <a:pPr algn="l"/>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Understanding Data – Logical Data Map</a:t>
            </a:r>
          </a:p>
        </p:txBody>
      </p:sp>
      <p:sp>
        <p:nvSpPr>
          <p:cNvPr id="3" name="Content Placeholder 2"/>
          <p:cNvSpPr>
            <a:spLocks noGrp="1"/>
          </p:cNvSpPr>
          <p:nvPr>
            <p:ph idx="1"/>
          </p:nvPr>
        </p:nvSpPr>
        <p:spPr>
          <a:xfrm>
            <a:off x="381000" y="914400"/>
            <a:ext cx="9144000" cy="5486400"/>
          </a:xfrm>
        </p:spPr>
        <p:txBody>
          <a:bodyPr/>
          <a:lstStyle/>
          <a:p>
            <a:pPr lvl="1"/>
            <a:r>
              <a:rPr lang="en-US" dirty="0"/>
              <a:t>Logical Data Plan Before Physical Activity</a:t>
            </a:r>
          </a:p>
          <a:p>
            <a:pPr lvl="1"/>
            <a:r>
              <a:rPr lang="en-US" dirty="0"/>
              <a:t>Ensure The Following Steps Are Achieved Before You Start Any Physical ETL Development:</a:t>
            </a:r>
          </a:p>
          <a:p>
            <a:pPr lvl="2"/>
            <a:r>
              <a:rPr lang="en-US" sz="1700" dirty="0"/>
              <a:t>Have A Plan</a:t>
            </a:r>
          </a:p>
          <a:p>
            <a:pPr lvl="2"/>
            <a:r>
              <a:rPr lang="en-US" sz="1700" dirty="0"/>
              <a:t>Identify Data Source Candidates</a:t>
            </a:r>
          </a:p>
          <a:p>
            <a:pPr lvl="2"/>
            <a:r>
              <a:rPr lang="en-US" sz="1700" dirty="0"/>
              <a:t>Analyze Source Systems With A Data-profiling Tool</a:t>
            </a:r>
          </a:p>
          <a:p>
            <a:pPr lvl="2"/>
            <a:r>
              <a:rPr lang="en-US" sz="1700" dirty="0"/>
              <a:t>Receive Walk-though Of Data Lineage And Business Rules </a:t>
            </a:r>
          </a:p>
          <a:p>
            <a:pPr lvl="2"/>
            <a:r>
              <a:rPr lang="en-US" sz="1700" dirty="0"/>
              <a:t>Receive Walk-through Of Data Warehouse Data Model </a:t>
            </a:r>
          </a:p>
          <a:p>
            <a:pPr lvl="2"/>
            <a:r>
              <a:rPr lang="en-US" sz="1700" dirty="0"/>
              <a:t>Validate Calculations And Formulas</a:t>
            </a:r>
          </a:p>
        </p:txBody>
      </p:sp>
      <p:sp>
        <p:nvSpPr>
          <p:cNvPr id="4" name="Footer Placeholder 3"/>
          <p:cNvSpPr>
            <a:spLocks noGrp="1"/>
          </p:cNvSpPr>
          <p:nvPr>
            <p:ph type="ftr" sz="quarter" idx="10"/>
          </p:nvPr>
        </p:nvSpPr>
        <p:spPr/>
        <p:txBody>
          <a:bodyPr/>
          <a:lstStyle/>
          <a:p>
            <a:pPr algn="l"/>
            <a:r>
              <a:rPr lang="en-US" dirty="0"/>
              <a:t>E T L – Cyrus Lentin</a:t>
            </a:r>
          </a:p>
        </p:txBody>
      </p:sp>
      <p:sp>
        <p:nvSpPr>
          <p:cNvPr id="5" name="Slide Number Placeholder 4"/>
          <p:cNvSpPr>
            <a:spLocks noGrp="1"/>
          </p:cNvSpPr>
          <p:nvPr>
            <p:ph type="sldNum" sz="quarter" idx="11"/>
          </p:nvPr>
        </p:nvSpPr>
        <p:spPr/>
        <p:txBody>
          <a:bodyPr/>
          <a:lstStyle/>
          <a:p>
            <a:fld id="{6D246E3B-36D7-41D0-99AB-8D8308EEC136}" type="slidenum">
              <a:rPr lang="en-US" smtClean="0"/>
              <a:t>3</a:t>
            </a:fld>
            <a:endParaRPr lang="en-US" dirty="0"/>
          </a:p>
        </p:txBody>
      </p:sp>
    </p:spTree>
    <p:extLst>
      <p:ext uri="{BB962C8B-B14F-4D97-AF65-F5344CB8AC3E}">
        <p14:creationId xmlns:p14="http://schemas.microsoft.com/office/powerpoint/2010/main" val="34736250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Components Of Logical Data Map</a:t>
            </a:r>
          </a:p>
        </p:txBody>
      </p:sp>
      <p:sp>
        <p:nvSpPr>
          <p:cNvPr id="3" name="Content Placeholder 2"/>
          <p:cNvSpPr>
            <a:spLocks noGrp="1"/>
          </p:cNvSpPr>
          <p:nvPr>
            <p:ph idx="1"/>
          </p:nvPr>
        </p:nvSpPr>
        <p:spPr>
          <a:xfrm>
            <a:off x="381000" y="914400"/>
            <a:ext cx="9144000" cy="5486400"/>
          </a:xfrm>
        </p:spPr>
        <p:txBody>
          <a:bodyPr/>
          <a:lstStyle/>
          <a:p>
            <a:pPr lvl="1"/>
            <a:r>
              <a:rPr lang="en-US" dirty="0"/>
              <a:t>Table Name</a:t>
            </a:r>
          </a:p>
          <a:p>
            <a:pPr lvl="1"/>
            <a:r>
              <a:rPr lang="en-US" dirty="0"/>
              <a:t>Column Name</a:t>
            </a:r>
          </a:p>
          <a:p>
            <a:pPr lvl="1"/>
            <a:r>
              <a:rPr lang="en-US" dirty="0"/>
              <a:t>Table Type (Fact, Dimension, Sub Dimension, Supporting </a:t>
            </a:r>
            <a:r>
              <a:rPr lang="en-US" dirty="0" err="1"/>
              <a:t>Etc</a:t>
            </a:r>
            <a:r>
              <a:rPr lang="en-US" dirty="0"/>
              <a:t>)</a:t>
            </a:r>
          </a:p>
          <a:p>
            <a:pPr lvl="1"/>
            <a:r>
              <a:rPr lang="en-US" dirty="0"/>
              <a:t>Slow Changing Dimension Type (Applicable For Dimension Tables)</a:t>
            </a:r>
          </a:p>
          <a:p>
            <a:pPr lvl="1"/>
            <a:r>
              <a:rPr lang="en-US" dirty="0"/>
              <a:t>Source Database To Get This Information From</a:t>
            </a:r>
          </a:p>
          <a:p>
            <a:pPr lvl="1"/>
            <a:r>
              <a:rPr lang="en-US" dirty="0"/>
              <a:t>Source Table</a:t>
            </a:r>
          </a:p>
          <a:p>
            <a:pPr lvl="1"/>
            <a:r>
              <a:rPr lang="en-US" dirty="0"/>
              <a:t>Source Column Name</a:t>
            </a:r>
          </a:p>
          <a:p>
            <a:pPr lvl="1"/>
            <a:r>
              <a:rPr lang="en-US" dirty="0"/>
              <a:t>Transformation Required (If Any)</a:t>
            </a:r>
          </a:p>
        </p:txBody>
      </p:sp>
      <p:sp>
        <p:nvSpPr>
          <p:cNvPr id="4" name="Footer Placeholder 3"/>
          <p:cNvSpPr>
            <a:spLocks noGrp="1"/>
          </p:cNvSpPr>
          <p:nvPr>
            <p:ph type="ftr" sz="quarter" idx="10"/>
          </p:nvPr>
        </p:nvSpPr>
        <p:spPr/>
        <p:txBody>
          <a:bodyPr/>
          <a:lstStyle/>
          <a:p>
            <a:pPr algn="l"/>
            <a:r>
              <a:rPr lang="en-US" dirty="0"/>
              <a:t>E T L – Cyrus Lentin</a:t>
            </a:r>
          </a:p>
        </p:txBody>
      </p:sp>
      <p:sp>
        <p:nvSpPr>
          <p:cNvPr id="5" name="Slide Number Placeholder 4"/>
          <p:cNvSpPr>
            <a:spLocks noGrp="1"/>
          </p:cNvSpPr>
          <p:nvPr>
            <p:ph type="sldNum" sz="quarter" idx="11"/>
          </p:nvPr>
        </p:nvSpPr>
        <p:spPr/>
        <p:txBody>
          <a:bodyPr/>
          <a:lstStyle/>
          <a:p>
            <a:fld id="{6D246E3B-36D7-41D0-99AB-8D8308EEC136}" type="slidenum">
              <a:rPr lang="en-US" smtClean="0"/>
              <a:t>4</a:t>
            </a:fld>
            <a:endParaRPr lang="en-US" dirty="0"/>
          </a:p>
        </p:txBody>
      </p:sp>
    </p:spTree>
    <p:extLst>
      <p:ext uri="{BB962C8B-B14F-4D97-AF65-F5344CB8AC3E}">
        <p14:creationId xmlns:p14="http://schemas.microsoft.com/office/powerpoint/2010/main" val="3721240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Data Map Report</a:t>
            </a:r>
          </a:p>
        </p:txBody>
      </p:sp>
      <p:sp>
        <p:nvSpPr>
          <p:cNvPr id="4" name="Footer Placeholder 3"/>
          <p:cNvSpPr>
            <a:spLocks noGrp="1"/>
          </p:cNvSpPr>
          <p:nvPr>
            <p:ph type="ftr" sz="quarter" idx="10"/>
          </p:nvPr>
        </p:nvSpPr>
        <p:spPr/>
        <p:txBody>
          <a:bodyPr/>
          <a:lstStyle/>
          <a:p>
            <a:pPr algn="l"/>
            <a:r>
              <a:rPr lang="en-US" dirty="0"/>
              <a:t>E T L – Cyrus Lentin</a:t>
            </a:r>
          </a:p>
        </p:txBody>
      </p:sp>
      <p:sp>
        <p:nvSpPr>
          <p:cNvPr id="5" name="Slide Number Placeholder 4"/>
          <p:cNvSpPr>
            <a:spLocks noGrp="1"/>
          </p:cNvSpPr>
          <p:nvPr>
            <p:ph type="sldNum" sz="quarter" idx="11"/>
          </p:nvPr>
        </p:nvSpPr>
        <p:spPr/>
        <p:txBody>
          <a:bodyPr/>
          <a:lstStyle/>
          <a:p>
            <a:fld id="{6D246E3B-36D7-41D0-99AB-8D8308EEC136}" type="slidenum">
              <a:rPr lang="en-US" smtClean="0"/>
              <a:t>5</a:t>
            </a:fld>
            <a:endParaRPr lang="en-US" dirty="0"/>
          </a:p>
        </p:txBody>
      </p:sp>
      <p:pic>
        <p:nvPicPr>
          <p:cNvPr id="8" name="Picture 4"/>
          <p:cNvPicPr/>
          <p:nvPr/>
        </p:nvPicPr>
        <p:blipFill rotWithShape="1">
          <a:blip r:embed="rId3"/>
          <a:srcRect l="8218" t="1442" r="10958" b="-481"/>
          <a:stretch/>
        </p:blipFill>
        <p:spPr>
          <a:xfrm rot="5400000">
            <a:off x="2255520" y="-1086612"/>
            <a:ext cx="5394960" cy="9418320"/>
          </a:xfrm>
          <a:prstGeom prst="rect">
            <a:avLst/>
          </a:prstGeom>
          <a:ln w="9360">
            <a:noFill/>
          </a:ln>
        </p:spPr>
      </p:pic>
    </p:spTree>
    <p:extLst>
      <p:ext uri="{BB962C8B-B14F-4D97-AF65-F5344CB8AC3E}">
        <p14:creationId xmlns:p14="http://schemas.microsoft.com/office/powerpoint/2010/main" val="25039970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Important Factors Of Loading </a:t>
            </a:r>
          </a:p>
        </p:txBody>
      </p:sp>
      <p:sp>
        <p:nvSpPr>
          <p:cNvPr id="3" name="Content Placeholder 2"/>
          <p:cNvSpPr>
            <a:spLocks noGrp="1"/>
          </p:cNvSpPr>
          <p:nvPr>
            <p:ph idx="1"/>
          </p:nvPr>
        </p:nvSpPr>
        <p:spPr>
          <a:xfrm>
            <a:off x="381000" y="914400"/>
            <a:ext cx="9296400" cy="5486400"/>
          </a:xfrm>
        </p:spPr>
        <p:txBody>
          <a:bodyPr/>
          <a:lstStyle/>
          <a:p>
            <a:pPr lvl="1"/>
            <a:r>
              <a:rPr lang="en-US" dirty="0"/>
              <a:t>Important Factor To Be Considered When Loading The Dimension Tables</a:t>
            </a:r>
          </a:p>
          <a:p>
            <a:pPr lvl="1"/>
            <a:r>
              <a:rPr lang="en-US" dirty="0"/>
              <a:t>Structure Of The Dimension Table Cannot Tell What The Strategy Is</a:t>
            </a:r>
          </a:p>
          <a:p>
            <a:pPr lvl="1"/>
            <a:r>
              <a:rPr lang="en-US" dirty="0"/>
              <a:t>Columns Have Historic Relevance And The Strategy Required For Capturing This History Should Be Known In Advance</a:t>
            </a:r>
          </a:p>
          <a:p>
            <a:pPr lvl="1"/>
            <a:r>
              <a:rPr lang="en-US" dirty="0"/>
              <a:t>Changing The SCD After The Design Should Be Managed Well Through A Change Management Process</a:t>
            </a:r>
          </a:p>
          <a:p>
            <a:pPr lvl="1"/>
            <a:r>
              <a:rPr lang="en-US" dirty="0"/>
              <a:t>SCDs Data Changes Slowly, Rather Than Changing On Regular Schedule</a:t>
            </a:r>
          </a:p>
          <a:p>
            <a:pPr lvl="1"/>
            <a:r>
              <a:rPr lang="en-US" dirty="0"/>
              <a:t>Example: </a:t>
            </a:r>
          </a:p>
          <a:p>
            <a:pPr lvl="2"/>
            <a:r>
              <a:rPr lang="en-US" sz="1700" dirty="0"/>
              <a:t>City</a:t>
            </a:r>
          </a:p>
          <a:p>
            <a:pPr lvl="2"/>
            <a:r>
              <a:rPr lang="en-US" sz="1700" dirty="0"/>
              <a:t>Country</a:t>
            </a:r>
          </a:p>
          <a:p>
            <a:pPr lvl="1"/>
            <a:endParaRPr lang="en-US" dirty="0"/>
          </a:p>
        </p:txBody>
      </p:sp>
      <p:sp>
        <p:nvSpPr>
          <p:cNvPr id="4" name="Footer Placeholder 3"/>
          <p:cNvSpPr>
            <a:spLocks noGrp="1"/>
          </p:cNvSpPr>
          <p:nvPr>
            <p:ph type="ftr" sz="quarter" idx="10"/>
          </p:nvPr>
        </p:nvSpPr>
        <p:spPr/>
        <p:txBody>
          <a:bodyPr/>
          <a:lstStyle/>
          <a:p>
            <a:pPr algn="l"/>
            <a:r>
              <a:rPr lang="en-US" dirty="0"/>
              <a:t>E T L – Cyrus Lentin</a:t>
            </a:r>
          </a:p>
        </p:txBody>
      </p:sp>
      <p:sp>
        <p:nvSpPr>
          <p:cNvPr id="5" name="Slide Number Placeholder 4"/>
          <p:cNvSpPr>
            <a:spLocks noGrp="1"/>
          </p:cNvSpPr>
          <p:nvPr>
            <p:ph type="sldNum" sz="quarter" idx="11"/>
          </p:nvPr>
        </p:nvSpPr>
        <p:spPr/>
        <p:txBody>
          <a:bodyPr/>
          <a:lstStyle/>
          <a:p>
            <a:fld id="{6D246E3B-36D7-41D0-99AB-8D8308EEC136}" type="slidenum">
              <a:rPr lang="en-US" smtClean="0"/>
              <a:t>6</a:t>
            </a:fld>
            <a:endParaRPr lang="en-US" dirty="0"/>
          </a:p>
        </p:txBody>
      </p:sp>
    </p:spTree>
    <p:extLst>
      <p:ext uri="{BB962C8B-B14F-4D97-AF65-F5344CB8AC3E}">
        <p14:creationId xmlns:p14="http://schemas.microsoft.com/office/powerpoint/2010/main" val="37296494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Slowly Changing Data (SCD)</a:t>
            </a:r>
          </a:p>
        </p:txBody>
      </p:sp>
      <p:sp>
        <p:nvSpPr>
          <p:cNvPr id="3" name="Content Placeholder 2"/>
          <p:cNvSpPr>
            <a:spLocks noGrp="1"/>
          </p:cNvSpPr>
          <p:nvPr>
            <p:ph idx="1"/>
          </p:nvPr>
        </p:nvSpPr>
        <p:spPr>
          <a:xfrm>
            <a:off x="381000" y="914400"/>
            <a:ext cx="9144000" cy="5486400"/>
          </a:xfrm>
        </p:spPr>
        <p:txBody>
          <a:bodyPr/>
          <a:lstStyle/>
          <a:p>
            <a:pPr lvl="1"/>
            <a:r>
              <a:rPr lang="en-US" dirty="0"/>
              <a:t>Type 0</a:t>
            </a:r>
            <a:br>
              <a:rPr lang="en-US" dirty="0"/>
            </a:br>
            <a:r>
              <a:rPr lang="en-US" dirty="0"/>
              <a:t>Passive Values remain same for ever</a:t>
            </a:r>
          </a:p>
          <a:p>
            <a:pPr lvl="1"/>
            <a:r>
              <a:rPr lang="en-US" dirty="0"/>
              <a:t>Type 1</a:t>
            </a:r>
            <a:br>
              <a:rPr lang="en-US" dirty="0"/>
            </a:br>
            <a:r>
              <a:rPr lang="en-US" dirty="0"/>
              <a:t>Allows new data to overwrite old data So not required to track the history</a:t>
            </a:r>
          </a:p>
          <a:p>
            <a:pPr lvl="1"/>
            <a:r>
              <a:rPr lang="en-US" dirty="0"/>
              <a:t>Type 2</a:t>
            </a:r>
            <a:br>
              <a:rPr lang="en-US" dirty="0"/>
            </a:br>
            <a:r>
              <a:rPr lang="en-US" dirty="0"/>
              <a:t>Tracks historical data by creating multiple records for a given natural key in the dimensional tables with separate surrogate keys and/or different version numbers</a:t>
            </a:r>
          </a:p>
          <a:p>
            <a:pPr lvl="1"/>
            <a:r>
              <a:rPr lang="en-US" dirty="0"/>
              <a:t>Type 3</a:t>
            </a:r>
            <a:br>
              <a:rPr lang="en-US" dirty="0"/>
            </a:br>
            <a:r>
              <a:rPr lang="en-US" dirty="0"/>
              <a:t>Tracks changes using separate columns and preserves limited history</a:t>
            </a:r>
          </a:p>
          <a:p>
            <a:pPr lvl="1"/>
            <a:r>
              <a:rPr lang="en-US" dirty="0"/>
              <a:t>Type 4</a:t>
            </a:r>
            <a:br>
              <a:rPr lang="en-US" dirty="0"/>
            </a:br>
            <a:r>
              <a:rPr lang="en-US" dirty="0"/>
              <a:t>Maintains older data in separate history tables</a:t>
            </a:r>
          </a:p>
          <a:p>
            <a:pPr lvl="1"/>
            <a:r>
              <a:rPr lang="en-US" dirty="0"/>
              <a:t>Type 5</a:t>
            </a:r>
            <a:br>
              <a:rPr lang="en-US" dirty="0"/>
            </a:br>
            <a:r>
              <a:rPr lang="en-US" dirty="0"/>
              <a:t>Also called hybrid It is a combination of 2 or more of the above methods</a:t>
            </a:r>
          </a:p>
          <a:p>
            <a:pPr lvl="1"/>
            <a:endParaRPr lang="en-US" dirty="0"/>
          </a:p>
        </p:txBody>
      </p:sp>
      <p:sp>
        <p:nvSpPr>
          <p:cNvPr id="4" name="Footer Placeholder 3"/>
          <p:cNvSpPr>
            <a:spLocks noGrp="1"/>
          </p:cNvSpPr>
          <p:nvPr>
            <p:ph type="ftr" sz="quarter" idx="10"/>
          </p:nvPr>
        </p:nvSpPr>
        <p:spPr/>
        <p:txBody>
          <a:bodyPr/>
          <a:lstStyle/>
          <a:p>
            <a:pPr algn="l"/>
            <a:r>
              <a:rPr lang="en-US" dirty="0"/>
              <a:t>E T L – Cyrus Lentin</a:t>
            </a:r>
          </a:p>
        </p:txBody>
      </p:sp>
      <p:sp>
        <p:nvSpPr>
          <p:cNvPr id="5" name="Slide Number Placeholder 4"/>
          <p:cNvSpPr>
            <a:spLocks noGrp="1"/>
          </p:cNvSpPr>
          <p:nvPr>
            <p:ph type="sldNum" sz="quarter" idx="11"/>
          </p:nvPr>
        </p:nvSpPr>
        <p:spPr/>
        <p:txBody>
          <a:bodyPr/>
          <a:lstStyle/>
          <a:p>
            <a:fld id="{6D246E3B-36D7-41D0-99AB-8D8308EEC136}" type="slidenum">
              <a:rPr lang="en-US" smtClean="0"/>
              <a:t>7</a:t>
            </a:fld>
            <a:endParaRPr lang="en-US" dirty="0"/>
          </a:p>
        </p:txBody>
      </p:sp>
    </p:spTree>
    <p:extLst>
      <p:ext uri="{BB962C8B-B14F-4D97-AF65-F5344CB8AC3E}">
        <p14:creationId xmlns:p14="http://schemas.microsoft.com/office/powerpoint/2010/main" val="7554954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Logical Data Map</a:t>
            </a:r>
          </a:p>
        </p:txBody>
      </p:sp>
      <p:sp>
        <p:nvSpPr>
          <p:cNvPr id="3" name="Content Placeholder 2"/>
          <p:cNvSpPr>
            <a:spLocks noGrp="1"/>
          </p:cNvSpPr>
          <p:nvPr>
            <p:ph idx="1"/>
          </p:nvPr>
        </p:nvSpPr>
        <p:spPr>
          <a:xfrm>
            <a:off x="381000" y="914400"/>
            <a:ext cx="9144000" cy="5486400"/>
          </a:xfrm>
        </p:spPr>
        <p:txBody>
          <a:bodyPr/>
          <a:lstStyle/>
          <a:p>
            <a:pPr lvl="1"/>
            <a:r>
              <a:rPr lang="en-US" dirty="0"/>
              <a:t>Logical Data Mapping Not Possible Until The Source Systems Have Been Identified And Analyzed</a:t>
            </a:r>
          </a:p>
          <a:p>
            <a:pPr lvl="1"/>
            <a:r>
              <a:rPr lang="en-US" dirty="0"/>
              <a:t>The Analysis Of The Source System Is Usually Broken Into Two Major Phases:</a:t>
            </a:r>
          </a:p>
          <a:p>
            <a:pPr lvl="2"/>
            <a:r>
              <a:rPr lang="en-US" sz="1700" dirty="0"/>
              <a:t>Data Discovery Phase</a:t>
            </a:r>
          </a:p>
          <a:p>
            <a:pPr lvl="3"/>
            <a:r>
              <a:rPr lang="en-US" sz="1700" dirty="0"/>
              <a:t>Collecting and Documenting Source Systems – Entity Relationship Diagram</a:t>
            </a:r>
          </a:p>
          <a:p>
            <a:pPr lvl="3"/>
            <a:r>
              <a:rPr lang="en-US" sz="1700" dirty="0"/>
              <a:t>Keeping Track of the Source Systems – Source System Tracking Report</a:t>
            </a:r>
          </a:p>
          <a:p>
            <a:pPr lvl="2"/>
            <a:r>
              <a:rPr lang="en-US" sz="1700" dirty="0"/>
              <a:t>Anomaly Detection Phase</a:t>
            </a:r>
          </a:p>
          <a:p>
            <a:pPr lvl="3"/>
            <a:r>
              <a:rPr lang="en-US" sz="1700" dirty="0"/>
              <a:t>Data Content Analysis</a:t>
            </a:r>
          </a:p>
          <a:p>
            <a:pPr lvl="3"/>
            <a:r>
              <a:rPr lang="en-US" sz="1700" dirty="0"/>
              <a:t>Collecting Business Rules</a:t>
            </a:r>
          </a:p>
          <a:p>
            <a:pPr lvl="3"/>
            <a:r>
              <a:rPr lang="en-US" sz="1700" dirty="0"/>
              <a:t>Collecting Heterogenous Data</a:t>
            </a:r>
          </a:p>
          <a:p>
            <a:pPr lvl="2"/>
            <a:endParaRPr lang="en-US" sz="1700" dirty="0"/>
          </a:p>
        </p:txBody>
      </p:sp>
      <p:sp>
        <p:nvSpPr>
          <p:cNvPr id="4" name="Footer Placeholder 3"/>
          <p:cNvSpPr>
            <a:spLocks noGrp="1"/>
          </p:cNvSpPr>
          <p:nvPr>
            <p:ph type="ftr" sz="quarter" idx="10"/>
          </p:nvPr>
        </p:nvSpPr>
        <p:spPr/>
        <p:txBody>
          <a:bodyPr/>
          <a:lstStyle/>
          <a:p>
            <a:pPr algn="l"/>
            <a:r>
              <a:rPr lang="en-US" dirty="0"/>
              <a:t>E T L – Cyrus Lentin</a:t>
            </a:r>
          </a:p>
        </p:txBody>
      </p:sp>
      <p:sp>
        <p:nvSpPr>
          <p:cNvPr id="5" name="Slide Number Placeholder 4"/>
          <p:cNvSpPr>
            <a:spLocks noGrp="1"/>
          </p:cNvSpPr>
          <p:nvPr>
            <p:ph type="sldNum" sz="quarter" idx="11"/>
          </p:nvPr>
        </p:nvSpPr>
        <p:spPr/>
        <p:txBody>
          <a:bodyPr/>
          <a:lstStyle/>
          <a:p>
            <a:fld id="{6D246E3B-36D7-41D0-99AB-8D8308EEC136}" type="slidenum">
              <a:rPr lang="en-US" smtClean="0"/>
              <a:t>8</a:t>
            </a:fld>
            <a:endParaRPr lang="en-US" dirty="0"/>
          </a:p>
        </p:txBody>
      </p:sp>
    </p:spTree>
    <p:extLst>
      <p:ext uri="{BB962C8B-B14F-4D97-AF65-F5344CB8AC3E}">
        <p14:creationId xmlns:p14="http://schemas.microsoft.com/office/powerpoint/2010/main" val="2284299972"/>
      </p:ext>
    </p:extLst>
  </p:cSld>
  <p:clrMapOvr>
    <a:masterClrMapping/>
  </p:clrMapOvr>
</p:sld>
</file>

<file path=ppt/theme/theme1.xml><?xml version="1.0" encoding="utf-8"?>
<a:theme xmlns:a="http://schemas.openxmlformats.org/drawingml/2006/main" name="Office Theme">
  <a:themeElements>
    <a:clrScheme name="Pristine Colour">
      <a:dk1>
        <a:sysClr val="windowText" lastClr="000000"/>
      </a:dk1>
      <a:lt1>
        <a:sysClr val="window" lastClr="FFFFFF"/>
      </a:lt1>
      <a:dk2>
        <a:srgbClr val="1F497D"/>
      </a:dk2>
      <a:lt2>
        <a:srgbClr val="376092"/>
      </a:lt2>
      <a:accent1>
        <a:srgbClr val="4F81BD"/>
      </a:accent1>
      <a:accent2>
        <a:srgbClr val="BFBFBF"/>
      </a:accent2>
      <a:accent3>
        <a:srgbClr val="A6A6A6"/>
      </a:accent3>
      <a:accent4>
        <a:srgbClr val="7F7F7F"/>
      </a:accent4>
      <a:accent5>
        <a:srgbClr val="595959"/>
      </a:accent5>
      <a:accent6>
        <a:srgbClr val="E46C0A"/>
      </a:accent6>
      <a:hlink>
        <a:srgbClr val="C25830"/>
      </a:hlink>
      <a:folHlink>
        <a:srgbClr val="9BBB59"/>
      </a:folHlink>
    </a:clrScheme>
    <a:fontScheme name="Edu Pristine Font Type">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6590</TotalTime>
  <Words>1948</Words>
  <Application>Microsoft Office PowerPoint</Application>
  <PresentationFormat>A4 Paper (210x297 mm)</PresentationFormat>
  <Paragraphs>324</Paragraphs>
  <Slides>30</Slides>
  <Notes>29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Calibri</vt:lpstr>
      <vt:lpstr>Wingdings</vt:lpstr>
      <vt:lpstr>Office Theme</vt:lpstr>
      <vt:lpstr>E T L  Day-3 – Extraction</vt:lpstr>
      <vt:lpstr>What Is Required?</vt:lpstr>
      <vt:lpstr>Extracting Data – Considerations</vt:lpstr>
      <vt:lpstr>Understanding Data – Logical Data Map</vt:lpstr>
      <vt:lpstr>Components Of Logical Data Map</vt:lpstr>
      <vt:lpstr>Logical Data Map Report</vt:lpstr>
      <vt:lpstr>Important Factors Of Loading </vt:lpstr>
      <vt:lpstr>Slowly Changing Data (SCD)</vt:lpstr>
      <vt:lpstr>Building Logical Data Map</vt:lpstr>
      <vt:lpstr>Entity Relationship Diagram</vt:lpstr>
      <vt:lpstr>Entity Relationship Diagram</vt:lpstr>
      <vt:lpstr>Source System Tracking Report</vt:lpstr>
      <vt:lpstr>Source System Tracking Report</vt:lpstr>
      <vt:lpstr>Data Content Analysis</vt:lpstr>
      <vt:lpstr>Business Rules</vt:lpstr>
      <vt:lpstr>Integrating Heterogeneous Data Sources</vt:lpstr>
      <vt:lpstr>Extracting Data from Disparate Platforms</vt:lpstr>
      <vt:lpstr>O D B C</vt:lpstr>
      <vt:lpstr>Mainframe</vt:lpstr>
      <vt:lpstr>Flat Files</vt:lpstr>
      <vt:lpstr>Flat Files – Pre Validation</vt:lpstr>
      <vt:lpstr>X M L</vt:lpstr>
      <vt:lpstr>Web Logs</vt:lpstr>
      <vt:lpstr>ERP Systems</vt:lpstr>
      <vt:lpstr>Extracting Changed Data</vt:lpstr>
      <vt:lpstr>Detecting Changes</vt:lpstr>
      <vt:lpstr>Header</vt:lpstr>
      <vt:lpstr>Extraction Tips</vt:lpstr>
      <vt:lpstr>Detecting Deleted Or Overwritten Fact Records At The Source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cyruslentin</dc:creator>
  <cp:lastModifiedBy>Cyrus Lentin</cp:lastModifiedBy>
  <cp:revision>770</cp:revision>
  <cp:lastPrinted>2015-06-14T00:02:51Z</cp:lastPrinted>
  <dcterms:created xsi:type="dcterms:W3CDTF">2012-03-13T16:05:56Z</dcterms:created>
  <dcterms:modified xsi:type="dcterms:W3CDTF">2017-01-26T08:38:48Z</dcterms:modified>
</cp:coreProperties>
</file>