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CB8B-563C-4CB8-9AE0-A96D4F157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4FE8-10D7-43BA-8481-BF6EC6F7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855D-9FBF-40D4-B829-6D81DC33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B82C-FB15-4F74-91F4-CD422484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FF4A-A32F-47E3-BC01-EAC6063C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5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94D-0F04-4EFB-AC9C-48D43355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7066-A5CC-4C2A-8B00-42D7419CF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42DE-9785-43BD-821D-EFF2BA29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67EA-59A3-4792-8515-FB565191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0DD0-A3DC-472C-B177-9ADF556A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E8F06-89DF-4B9F-BF6E-02D66F837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38BC-89FB-46C0-8AFA-D50FD6A9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82E9-3E98-475E-B94C-9E4F52BD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0D43-C039-438D-A305-7DC8B71C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98E0-9597-434E-977D-066019E5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88A-FC67-45C6-98E5-32D438E6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5948-1D07-47C1-A993-7637BF2E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6A7D-BCED-4A6E-AC57-E5DF0F44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E3E0-91EC-4E32-A21D-ABC0F03B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C0EE-C2FC-4F0F-A467-9FAE7C7D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DCE2-0D62-4D96-A38F-355B011B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9E5F6-57F9-424E-B18C-896287AF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4A15-1061-4DBB-89C3-1F19A5C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AF93-1784-44F0-BA4F-A1585C51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409C-B007-4B7F-9F76-80295D04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16A2-7D85-4A3C-84B8-C0F83149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C502-38C2-41ED-9694-17241B352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CABC6-C9EE-489D-BF77-CA7F096AC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60A70-2FD0-49F7-ACFA-B5396172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5DAC-8EB1-4443-9FEC-D2B56CF0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B930-6E1C-4DC8-A74B-1CF44636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19ED-2664-44BF-97BC-3FF1308F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1EB5-F4BA-4AAE-8CDF-25BE0FD3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0AEF2-98A1-4C00-9174-A66652FD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57930-0685-4F9D-BDE7-E777091A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C2908-7E64-43CC-8534-5B8015178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31AF2-AD2F-4F04-9C73-2D3C1C4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79C72-D804-4EE0-ADB6-45924CF5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7C34B-37F7-4509-8894-D8BB6DE3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0EDD-5457-4608-9C42-336CA8CE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12E1-9F81-41DB-BF33-C6169F12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795A3-7AC8-431D-82B3-AF7BBA0B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9CCB3-C3B7-4353-AD4C-F7360F2A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BF829-914F-495F-B114-5D9BFD89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F2493-B3E9-42D6-B8C2-D49CAB0B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34A40-3A7C-42B3-9778-1E6EAAA9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6D9B-8EE5-4935-AE5B-86E5F9EF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D5AE-A9D2-4119-8618-5374A3D6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4DA0-44E1-4F2F-A580-897A4290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DB760-9227-440D-9FC1-070AABC9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08695-26C9-48B7-8136-7327E61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D780-90E4-40A9-BBCC-4127BE7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4ACE-1FD2-49CE-8E2C-CAB7B22B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27753-0F08-4031-9803-4E3B40370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56168-EC13-42CF-B8CB-78ADFC1F6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A60E6-4035-4336-910A-96716775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85418-7C44-4063-AD33-4CC2A5B4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D1994-8528-4A47-89A6-D1AAC34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9EADC-B1F8-4DF7-9660-7A339C8F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0D166-71BA-4994-967B-8827ABA2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13E7-21CB-4BCA-A15C-4B668A179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FB7B-F312-465F-BC1F-A1B00A8A2A26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659B-FD83-4CD4-8360-37389FE94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C6DC-864E-4005-B198-578F4C9E6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5407-B9AC-4C3E-A6E3-5725B2E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5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5A0642-F30E-462B-9F0E-960F94424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Tim: BruteForce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BD7AA-EA69-47C7-8ACB-E020EDEDF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04" y="2418029"/>
            <a:ext cx="5057192" cy="10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E635-B5B7-43E3-8C4E-EB151D9C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Prototip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4E8A-E3D3-42A7-838D-32CCF9A9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Prvo je održan sastanak na kome su dogovorene sve funkcionalnosti web aplikacije</a:t>
            </a:r>
          </a:p>
          <a:p>
            <a:r>
              <a:rPr lang="sr-Latn-RS" dirty="0"/>
              <a:t>Zatim je izrada </a:t>
            </a:r>
            <a:r>
              <a:rPr lang="en-US" dirty="0"/>
              <a:t>SSU-ova </a:t>
            </a:r>
            <a:r>
              <a:rPr lang="en-US" dirty="0" err="1"/>
              <a:t>podeljena</a:t>
            </a:r>
            <a:r>
              <a:rPr lang="en-US" dirty="0"/>
              <a:t> </a:t>
            </a:r>
            <a:r>
              <a:rPr lang="en-US" dirty="0" err="1"/>
              <a:t>izme</a:t>
            </a:r>
            <a:r>
              <a:rPr lang="sr-Latn-RS" dirty="0"/>
              <a:t>đu Filipa, Mihaila i Aleksandra</a:t>
            </a:r>
          </a:p>
          <a:p>
            <a:r>
              <a:rPr lang="sr-Latn-RS" dirty="0"/>
              <a:t>Prototip je radio Nebojša</a:t>
            </a:r>
          </a:p>
          <a:p>
            <a:r>
              <a:rPr lang="sr-Latn-RS" dirty="0"/>
              <a:t>Urađena je HTML/CSS verzija prototipa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321-17FA-48E2-B331-40319DF81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7" y="6176963"/>
            <a:ext cx="2246166" cy="484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2BDD46-3142-4832-BF4E-ABE68E9D7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36" y="3581285"/>
            <a:ext cx="3287010" cy="27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937-7226-40FD-8C93-B53EB2B0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Formalna inspekcija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87F1-AA53-40ED-B6F8-F2F2CFC7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izradi formalne inspekcije projekta drugog tima smo učestvovali svi putem jednog skype sastanka</a:t>
            </a:r>
          </a:p>
          <a:p>
            <a:r>
              <a:rPr lang="sr-Latn-RS" dirty="0"/>
              <a:t>Podela po ulogama je bila: </a:t>
            </a:r>
          </a:p>
          <a:p>
            <a:pPr lvl="1"/>
            <a:r>
              <a:rPr lang="sr-Latn-RS" dirty="0"/>
              <a:t>Moderator: Mihailo Obradović</a:t>
            </a:r>
          </a:p>
          <a:p>
            <a:pPr lvl="1"/>
            <a:r>
              <a:rPr lang="sr-Latn-RS" dirty="0"/>
              <a:t>Zapisničar: Nebojša Savić</a:t>
            </a:r>
          </a:p>
          <a:p>
            <a:pPr lvl="1"/>
            <a:r>
              <a:rPr lang="sr-Latn-RS" dirty="0"/>
              <a:t>I svi su bili inspektori</a:t>
            </a:r>
          </a:p>
          <a:p>
            <a:r>
              <a:rPr lang="sr-Latn-RS" dirty="0"/>
              <a:t>Nakon završene formalne inspekcije svi su učestvovali u ispravljanju grešaka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5CC35-1BAD-4A32-A145-1D1B87029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7" y="6176963"/>
            <a:ext cx="2246166" cy="4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C8BD-2451-475E-8A5F-465423BB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Modelovanje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AADE-09CF-45D0-8196-BBD10F47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ovoj fazi su svi učestvovali u izradi modela baze kroz više skype sastanka</a:t>
            </a:r>
          </a:p>
          <a:p>
            <a:r>
              <a:rPr lang="sr-Latn-RS" dirty="0"/>
              <a:t>Korišćen je MySQL Workbench alat pri izradi</a:t>
            </a:r>
          </a:p>
          <a:p>
            <a:r>
              <a:rPr lang="sr-Latn-RS" dirty="0"/>
              <a:t>Početni model je ispravljan kroz više iteracija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0CE69-AD3F-4C8E-9293-F608FF8DF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7" y="6176963"/>
            <a:ext cx="2246166" cy="484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4F231-C17A-4B85-8357-9EFDE4C74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244" y="3048000"/>
            <a:ext cx="338172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1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B6EE-9649-4131-9D17-72E5213E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Modelovanje Web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2DF3-4A5D-45AB-B135-618A6BBE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Ova faza je raspodeljena na sledeći način:</a:t>
            </a:r>
          </a:p>
          <a:p>
            <a:pPr lvl="1"/>
            <a:r>
              <a:rPr lang="sr-Latn-RS" dirty="0"/>
              <a:t>Dijagram slučajeva korišćenja – Nebojša</a:t>
            </a:r>
          </a:p>
          <a:p>
            <a:pPr lvl="1"/>
            <a:r>
              <a:rPr lang="sr-Latn-RS" dirty="0"/>
              <a:t>Klasni dijagram – Filip, Mihailo</a:t>
            </a:r>
          </a:p>
          <a:p>
            <a:pPr lvl="1"/>
            <a:r>
              <a:rPr lang="sr-Latn-RS" dirty="0"/>
              <a:t>Dijagrami sekvenci - Svi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E0428-3D36-4BEA-9740-C76C0972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60674"/>
            <a:ext cx="5637797" cy="2896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13D58-333F-45C6-913D-26D0744B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7" y="6176963"/>
            <a:ext cx="2246166" cy="4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596B-6A66-4208-B4F7-9FA16137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Web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6715-ABF9-4F64-8EE5-50B61B7E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Implementacija web aplikacije je rađena međusobnom saradnjom svih članova</a:t>
            </a:r>
          </a:p>
          <a:p>
            <a:r>
              <a:rPr lang="sr-Latn-RS" dirty="0"/>
              <a:t>Dogovor je bio da se koristi uzorak Page Controller</a:t>
            </a:r>
          </a:p>
          <a:p>
            <a:r>
              <a:rPr lang="sr-Latn-RS" dirty="0"/>
              <a:t>Imlementacija je rađena u CodeIgniter frameworku</a:t>
            </a:r>
          </a:p>
          <a:p>
            <a:r>
              <a:rPr lang="sr-Latn-RS" dirty="0"/>
              <a:t>Sledeće tehnologije i alati su korišćeni prilikom izrade implementacije:</a:t>
            </a:r>
          </a:p>
          <a:p>
            <a:pPr lvl="1"/>
            <a:r>
              <a:rPr lang="sr-Latn-RS" dirty="0"/>
              <a:t>CodeIgniter (PHP)</a:t>
            </a:r>
          </a:p>
          <a:p>
            <a:pPr lvl="1"/>
            <a:r>
              <a:rPr lang="sr-Latn-RS" dirty="0"/>
              <a:t>Github (Git)</a:t>
            </a:r>
          </a:p>
          <a:p>
            <a:pPr lvl="1"/>
            <a:r>
              <a:rPr lang="sr-Latn-RS" dirty="0"/>
              <a:t>JS / AJAX</a:t>
            </a:r>
          </a:p>
          <a:p>
            <a:pPr lvl="1"/>
            <a:r>
              <a:rPr lang="sr-Latn-RS" dirty="0"/>
              <a:t>HTML / CSS</a:t>
            </a:r>
          </a:p>
          <a:p>
            <a:pPr lvl="1"/>
            <a:r>
              <a:rPr lang="sr-Latn-RS" dirty="0"/>
              <a:t>StarUML</a:t>
            </a:r>
          </a:p>
          <a:p>
            <a:pPr lvl="1"/>
            <a:r>
              <a:rPr lang="sr-Latn-RS" dirty="0"/>
              <a:t>MySQL Workbench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4D345-0FB2-499B-8AA8-AB9EA8E7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56" y="4001294"/>
            <a:ext cx="4000944" cy="2302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42B504-7BC2-43FF-A49E-129ED3B6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7" y="6176963"/>
            <a:ext cx="2246166" cy="4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8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806B-BB35-45A8-908C-8A6CAE92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Web Aplikacije - podela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F63E-CE3D-41C1-AA88-0159CFAC29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pPr lvl="1"/>
            <a:r>
              <a:rPr lang="sr-Latn-RS" dirty="0"/>
              <a:t>Nebojša</a:t>
            </a:r>
          </a:p>
          <a:p>
            <a:pPr lvl="2"/>
            <a:r>
              <a:rPr lang="sr-Latn-RS" dirty="0"/>
              <a:t>Home</a:t>
            </a:r>
          </a:p>
          <a:p>
            <a:pPr lvl="2"/>
            <a:r>
              <a:rPr lang="sr-Latn-RS" dirty="0"/>
              <a:t>Dashboard</a:t>
            </a:r>
          </a:p>
          <a:p>
            <a:pPr lvl="2"/>
            <a:r>
              <a:rPr lang="sr-Latn-RS" dirty="0"/>
              <a:t>NewAuction</a:t>
            </a:r>
          </a:p>
          <a:p>
            <a:pPr lvl="2"/>
            <a:r>
              <a:rPr lang="sr-Latn-RS" dirty="0"/>
              <a:t>AjaxAPI</a:t>
            </a:r>
          </a:p>
          <a:p>
            <a:pPr lvl="2"/>
            <a:r>
              <a:rPr lang="sr-Latn-RS" dirty="0"/>
              <a:t>JS</a:t>
            </a:r>
          </a:p>
          <a:p>
            <a:pPr lvl="1"/>
            <a:r>
              <a:rPr lang="sr-Latn-RS" dirty="0"/>
              <a:t>Filip</a:t>
            </a:r>
          </a:p>
          <a:p>
            <a:pPr lvl="2"/>
            <a:r>
              <a:rPr lang="sr-Latn-RS" dirty="0"/>
              <a:t>Register</a:t>
            </a:r>
          </a:p>
          <a:p>
            <a:pPr lvl="2"/>
            <a:r>
              <a:rPr lang="sr-Latn-RS" dirty="0"/>
              <a:t>Login</a:t>
            </a:r>
          </a:p>
          <a:p>
            <a:pPr lvl="2"/>
            <a:r>
              <a:rPr lang="sr-Latn-RS" dirty="0"/>
              <a:t>Logout</a:t>
            </a:r>
          </a:p>
          <a:p>
            <a:pPr lvl="2"/>
            <a:r>
              <a:rPr lang="sr-Latn-RS" dirty="0"/>
              <a:t>Manage Accounts</a:t>
            </a:r>
          </a:p>
          <a:p>
            <a:pPr marL="914400" lvl="2" indent="0">
              <a:buNone/>
            </a:pPr>
            <a:endParaRPr lang="sr-Latn-RS" dirty="0"/>
          </a:p>
          <a:p>
            <a:pPr lvl="2"/>
            <a:endParaRPr lang="sr-Latn-RS" dirty="0"/>
          </a:p>
          <a:p>
            <a:pPr lvl="2"/>
            <a:endParaRPr lang="sr-Latn-RS" dirty="0"/>
          </a:p>
          <a:p>
            <a:endParaRPr lang="sr-Latn-R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6D369-0D1E-4B23-B6DA-93F084BA76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sr-Latn-RS" dirty="0"/>
              <a:t>Aleksandar</a:t>
            </a:r>
          </a:p>
          <a:p>
            <a:pPr lvl="2"/>
            <a:r>
              <a:rPr lang="sr-Latn-RS" dirty="0"/>
              <a:t>Shop</a:t>
            </a:r>
          </a:p>
          <a:p>
            <a:pPr lvl="2"/>
            <a:r>
              <a:rPr lang="sr-Latn-RS" dirty="0"/>
              <a:t>Contact</a:t>
            </a:r>
          </a:p>
          <a:p>
            <a:pPr lvl="2"/>
            <a:r>
              <a:rPr lang="sr-Latn-RS" dirty="0"/>
              <a:t>MyAuctions</a:t>
            </a:r>
          </a:p>
          <a:p>
            <a:pPr lvl="1"/>
            <a:r>
              <a:rPr lang="sr-Latn-RS" dirty="0"/>
              <a:t>Mihailo</a:t>
            </a:r>
          </a:p>
          <a:p>
            <a:pPr lvl="2"/>
            <a:r>
              <a:rPr lang="sr-Latn-RS" dirty="0"/>
              <a:t>UserProfile</a:t>
            </a:r>
          </a:p>
          <a:p>
            <a:pPr lvl="2"/>
            <a:r>
              <a:rPr lang="sr-Latn-RS" dirty="0"/>
              <a:t>SingleAuction</a:t>
            </a:r>
          </a:p>
          <a:p>
            <a:pPr lvl="2"/>
            <a:r>
              <a:rPr lang="sr-Latn-RS" dirty="0"/>
              <a:t>Rate</a:t>
            </a:r>
          </a:p>
          <a:p>
            <a:pPr lvl="2"/>
            <a:r>
              <a:rPr lang="sr-Latn-RS" dirty="0"/>
              <a:t>ChangePassword</a:t>
            </a:r>
          </a:p>
          <a:p>
            <a:pPr lvl="2"/>
            <a:r>
              <a:rPr lang="sr-Latn-RS" dirty="0"/>
              <a:t>Bid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01276-DB9E-4569-9945-1E27A04FF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7" y="6176963"/>
            <a:ext cx="2246166" cy="4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5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C013A-5839-4CC0-ABBA-852976A19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69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“</a:t>
            </a:r>
            <a:r>
              <a:rPr lang="sr-Latn-RS" dirty="0"/>
              <a:t>If brute force doesn</a:t>
            </a:r>
            <a:r>
              <a:rPr lang="en-US" dirty="0"/>
              <a:t>’t solve your problem, you aren’t using it enough!”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ED9CF7-A308-40BF-B76E-72008056A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294" y="43399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By </a:t>
            </a:r>
            <a:r>
              <a:rPr lang="en-US" sz="2800" dirty="0" err="1"/>
              <a:t>BruteForce</a:t>
            </a:r>
            <a:r>
              <a:rPr lang="en-US" sz="2800" dirty="0"/>
              <a:t>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793CDB-6285-441E-AEE3-B57D80568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7" y="6176963"/>
            <a:ext cx="2246166" cy="4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0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SSU i Prototip</vt:lpstr>
      <vt:lpstr>Formalna inspekcija </vt:lpstr>
      <vt:lpstr>Modelovanje baze podataka</vt:lpstr>
      <vt:lpstr>Modelovanje Web Aplikacije</vt:lpstr>
      <vt:lpstr>Implementacija Web Aplikacije</vt:lpstr>
      <vt:lpstr>Implementacija Web Aplikacije - podela</vt:lpstr>
      <vt:lpstr>“If brute force doesn’t solve your problem, you aren’t using it enough!”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AuctionHouse</dc:title>
  <dc:creator>Nebojsa</dc:creator>
  <cp:lastModifiedBy>Nebojsa</cp:lastModifiedBy>
  <cp:revision>21</cp:revision>
  <dcterms:created xsi:type="dcterms:W3CDTF">2019-06-21T21:17:42Z</dcterms:created>
  <dcterms:modified xsi:type="dcterms:W3CDTF">2019-06-21T22:02:30Z</dcterms:modified>
</cp:coreProperties>
</file>