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zh-CN"/>
    </a:defPPr>
    <a:lvl1pPr algn="l" rtl="0" fontAlgn="base">
      <a:spcBef>
        <a:spcPct val="0"/>
      </a:spcBef>
      <a:spcAft>
        <a:spcPct val="0"/>
      </a:spcAft>
      <a:buSzPct val="100000"/>
      <a:defRPr kern="1200">
        <a:solidFill>
          <a:schemeClr val="tx1"/>
        </a:solidFill>
        <a:latin typeface="Droid Sans" charset="0"/>
        <a:ea typeface="+mn-ea"/>
        <a:cs typeface="+mn-cs"/>
      </a:defRPr>
    </a:lvl1pPr>
    <a:lvl2pPr marL="457200" algn="l" rtl="0" fontAlgn="base">
      <a:spcBef>
        <a:spcPct val="0"/>
      </a:spcBef>
      <a:spcAft>
        <a:spcPct val="0"/>
      </a:spcAft>
      <a:buSzPct val="100000"/>
      <a:defRPr kern="1200">
        <a:solidFill>
          <a:schemeClr val="tx1"/>
        </a:solidFill>
        <a:latin typeface="Droid Sans" charset="0"/>
        <a:ea typeface="+mn-ea"/>
        <a:cs typeface="+mn-cs"/>
      </a:defRPr>
    </a:lvl2pPr>
    <a:lvl3pPr marL="914400" algn="l" rtl="0" fontAlgn="base">
      <a:spcBef>
        <a:spcPct val="0"/>
      </a:spcBef>
      <a:spcAft>
        <a:spcPct val="0"/>
      </a:spcAft>
      <a:buSzPct val="100000"/>
      <a:defRPr kern="1200">
        <a:solidFill>
          <a:schemeClr val="tx1"/>
        </a:solidFill>
        <a:latin typeface="Droid Sans" charset="0"/>
        <a:ea typeface="+mn-ea"/>
        <a:cs typeface="+mn-cs"/>
      </a:defRPr>
    </a:lvl3pPr>
    <a:lvl4pPr marL="1371600" algn="l" rtl="0" fontAlgn="base">
      <a:spcBef>
        <a:spcPct val="0"/>
      </a:spcBef>
      <a:spcAft>
        <a:spcPct val="0"/>
      </a:spcAft>
      <a:buSzPct val="100000"/>
      <a:defRPr kern="1200">
        <a:solidFill>
          <a:schemeClr val="tx1"/>
        </a:solidFill>
        <a:latin typeface="Droid Sans" charset="0"/>
        <a:ea typeface="+mn-ea"/>
        <a:cs typeface="+mn-cs"/>
      </a:defRPr>
    </a:lvl4pPr>
    <a:lvl5pPr marL="1828800" algn="l" rtl="0" fontAlgn="base">
      <a:spcBef>
        <a:spcPct val="0"/>
      </a:spcBef>
      <a:spcAft>
        <a:spcPct val="0"/>
      </a:spcAft>
      <a:buSzPct val="100000"/>
      <a:defRPr kern="1200">
        <a:solidFill>
          <a:schemeClr val="tx1"/>
        </a:solidFill>
        <a:latin typeface="Droid Sans" charset="0"/>
        <a:ea typeface="+mn-ea"/>
        <a:cs typeface="+mn-cs"/>
      </a:defRPr>
    </a:lvl5pPr>
    <a:lvl6pPr marL="2286000" algn="l" defTabSz="914400" rtl="0" eaLnBrk="1" latinLnBrk="0" hangingPunct="1">
      <a:defRPr kern="1200">
        <a:solidFill>
          <a:schemeClr val="tx1"/>
        </a:solidFill>
        <a:latin typeface="Droid Sans" charset="0"/>
        <a:ea typeface="+mn-ea"/>
        <a:cs typeface="+mn-cs"/>
      </a:defRPr>
    </a:lvl6pPr>
    <a:lvl7pPr marL="2743200" algn="l" defTabSz="914400" rtl="0" eaLnBrk="1" latinLnBrk="0" hangingPunct="1">
      <a:defRPr kern="1200">
        <a:solidFill>
          <a:schemeClr val="tx1"/>
        </a:solidFill>
        <a:latin typeface="Droid Sans" charset="0"/>
        <a:ea typeface="+mn-ea"/>
        <a:cs typeface="+mn-cs"/>
      </a:defRPr>
    </a:lvl7pPr>
    <a:lvl8pPr marL="3200400" algn="l" defTabSz="914400" rtl="0" eaLnBrk="1" latinLnBrk="0" hangingPunct="1">
      <a:defRPr kern="1200">
        <a:solidFill>
          <a:schemeClr val="tx1"/>
        </a:solidFill>
        <a:latin typeface="Droid Sans" charset="0"/>
        <a:ea typeface="+mn-ea"/>
        <a:cs typeface="+mn-cs"/>
      </a:defRPr>
    </a:lvl8pPr>
    <a:lvl9pPr marL="3657600" algn="l" defTabSz="914400" rtl="0" eaLnBrk="1" latinLnBrk="0" hangingPunct="1">
      <a:defRPr kern="1200">
        <a:solidFill>
          <a:schemeClr val="tx1"/>
        </a:solidFill>
        <a:latin typeface="Droid Sans"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100000" autoAdjust="0"/>
  </p:normalViewPr>
  <p:slideViewPr>
    <p:cSldViewPr snapToGrid="0" snapToObjects="1">
      <p:cViewPr varScale="1">
        <p:scale>
          <a:sx n="56" d="100"/>
          <a:sy n="56" d="100"/>
        </p:scale>
        <p:origin x="-840"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theme" Target="theme/theme1.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presProps" Target="presProps.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218ECB5-6725-E644-3A76-4228056FC123}"/>
              </a:ext>
            </a:extLst>
          </p:cNvPr>
          <p:cNvSpPr>
            <a:spLocks noGrp="1" noChangeArrowheads="1"/>
          </p:cNvSpPr>
          <p:nvPr>
            <p:ph type="ctrTitle"/>
          </p:nvPr>
        </p:nvSpPr>
        <p:spPr>
          <a:xfrm>
            <a:off x="1914525" y="1789113"/>
            <a:ext cx="8361363" cy="2097087"/>
          </a:xfrm>
        </p:spPr>
        <p:txBody>
          <a:bodyPr anchor="b"/>
          <a:lstStyle>
            <a:lvl1pPr>
              <a:defRPr/>
            </a:lvl1pPr>
          </a:lstStyle>
          <a:p>
            <a:pPr lvl="0"/>
            <a:r>
              <a:rPr lang="en-US" altLang="zh-CN" noProof="0"/>
              <a:t>Click to edit Master title style</a:t>
            </a:r>
          </a:p>
        </p:txBody>
      </p:sp>
      <p:sp>
        <p:nvSpPr>
          <p:cNvPr id="2051" name="Rectangle 3">
            <a:extLst>
              <a:ext uri="{FF2B5EF4-FFF2-40B4-BE49-F238E27FC236}">
                <a16:creationId xmlns:a16="http://schemas.microsoft.com/office/drawing/2014/main" id="{C853EBB4-0683-6DE1-BCE9-68BA7704372B}"/>
              </a:ext>
            </a:extLst>
          </p:cNvPr>
          <p:cNvSpPr>
            <a:spLocks noGrp="1" noChangeArrowheads="1"/>
          </p:cNvSpPr>
          <p:nvPr>
            <p:ph type="subTitle" idx="1"/>
          </p:nvPr>
        </p:nvSpPr>
        <p:spPr>
          <a:xfrm>
            <a:off x="2679700" y="3956050"/>
            <a:ext cx="6832600" cy="1085850"/>
          </a:xfrm>
        </p:spPr>
        <p:txBody>
          <a:bodyPr/>
          <a:lstStyle>
            <a:lvl1pPr marL="0" indent="0">
              <a:buFont typeface="Franklin Gothic Book" panose="020B0503020102020204" pitchFamily="34" charset="0"/>
              <a:buNone/>
              <a:defRPr/>
            </a:lvl1pPr>
          </a:lstStyle>
          <a:p>
            <a:pPr lvl="0"/>
            <a:r>
              <a:rPr lang="en-US" altLang="zh-CN" noProof="0"/>
              <a:t>Click to edit Master subtitle style</a:t>
            </a:r>
          </a:p>
        </p:txBody>
      </p:sp>
      <p:sp>
        <p:nvSpPr>
          <p:cNvPr id="2052" name="Rectangle 4">
            <a:extLst>
              <a:ext uri="{FF2B5EF4-FFF2-40B4-BE49-F238E27FC236}">
                <a16:creationId xmlns:a16="http://schemas.microsoft.com/office/drawing/2014/main" id="{D6703BCC-C774-1856-2846-004BD16A7D13}"/>
              </a:ext>
            </a:extLst>
          </p:cNvPr>
          <p:cNvSpPr>
            <a:spLocks noGrp="1" noChangeArrowheads="1"/>
          </p:cNvSpPr>
          <p:nvPr>
            <p:ph type="dt" sz="half" idx="2"/>
          </p:nvPr>
        </p:nvSpPr>
        <p:spPr>
          <a:xfrm>
            <a:off x="752475" y="6453188"/>
            <a:ext cx="1608138" cy="404812"/>
          </a:xfrm>
          <a:extLst>
            <a:ext uri="{AF507438-7753-43E0-B8FC-AC1667EBCBE1}">
              <a14:hiddenEffects xmlns:a14="http://schemas.microsoft.com/office/drawing/2010/main">
                <a:effectLst>
                  <a:outerShdw algn="br" rotWithShape="0">
                    <a:schemeClr val="bg2"/>
                  </a:outerShdw>
                </a:effectLst>
              </a14:hiddenEffects>
            </a:ext>
          </a:extLst>
        </p:spPr>
        <p:txBody>
          <a:bodyPr/>
          <a:lstStyle>
            <a:lvl1pPr>
              <a:defRPr>
                <a:ea typeface="宋体" panose="02010600030101010101" pitchFamily="2" charset="-122"/>
              </a:defRPr>
            </a:lvl1pPr>
          </a:lstStyle>
          <a:p>
            <a:fld id="{E0E61736-5497-4D0F-A345-2337605BC07C}" type="datetime1">
              <a:rPr lang="zh-CN" altLang="en-US"/>
              <a:pPr/>
              <a:t>2023/10/26</a:t>
            </a:fld>
            <a:endParaRPr lang="en-US" altLang="zh-CN">
              <a:ea typeface="+mn-ea"/>
            </a:endParaRPr>
          </a:p>
        </p:txBody>
      </p:sp>
      <p:sp>
        <p:nvSpPr>
          <p:cNvPr id="2053" name="Rectangle 5">
            <a:extLst>
              <a:ext uri="{FF2B5EF4-FFF2-40B4-BE49-F238E27FC236}">
                <a16:creationId xmlns:a16="http://schemas.microsoft.com/office/drawing/2014/main" id="{696591E6-CD87-FA06-DE16-A6DAD2A39D46}"/>
              </a:ext>
            </a:extLst>
          </p:cNvPr>
          <p:cNvSpPr>
            <a:spLocks noGrp="1" noChangeArrowheads="1"/>
          </p:cNvSpPr>
          <p:nvPr>
            <p:ph type="ftr" sz="quarter" idx="3"/>
          </p:nvPr>
        </p:nvSpPr>
        <p:spPr>
          <a:xfrm>
            <a:off x="2584450" y="6453188"/>
            <a:ext cx="7023100" cy="404812"/>
          </a:xfrm>
          <a:extLst>
            <a:ext uri="{AF507438-7753-43E0-B8FC-AC1667EBCBE1}">
              <a14:hiddenEffects xmlns:a14="http://schemas.microsoft.com/office/drawing/2010/main">
                <a:effectLst>
                  <a:outerShdw algn="br" rotWithShape="0">
                    <a:schemeClr val="bg2"/>
                  </a:outerShdw>
                </a:effectLst>
              </a14:hiddenEffects>
            </a:ext>
          </a:extLst>
        </p:spPr>
        <p:txBody>
          <a:bodyPr/>
          <a:lstStyle>
            <a:lvl1pPr algn="ctr">
              <a:defRPr/>
            </a:lvl1pPr>
          </a:lstStyle>
          <a:p>
            <a:endParaRPr lang="en-US" altLang="zh-CN"/>
          </a:p>
        </p:txBody>
      </p:sp>
      <p:sp>
        <p:nvSpPr>
          <p:cNvPr id="2054" name="Rectangle 6">
            <a:extLst>
              <a:ext uri="{FF2B5EF4-FFF2-40B4-BE49-F238E27FC236}">
                <a16:creationId xmlns:a16="http://schemas.microsoft.com/office/drawing/2014/main" id="{F2FFA6AB-A846-5B9B-EFF9-D929FBA9CA32}"/>
              </a:ext>
            </a:extLst>
          </p:cNvPr>
          <p:cNvSpPr>
            <a:spLocks noGrp="1" noChangeArrowheads="1"/>
          </p:cNvSpPr>
          <p:nvPr>
            <p:ph type="sldNum" sz="quarter" idx="4"/>
          </p:nvPr>
        </p:nvSpPr>
        <p:spPr>
          <a:xfrm>
            <a:off x="9831388" y="6453188"/>
            <a:ext cx="1595437" cy="404812"/>
          </a:xfrm>
          <a:extLst>
            <a:ext uri="{AF507438-7753-43E0-B8FC-AC1667EBCBE1}">
              <a14:hiddenEffects xmlns:a14="http://schemas.microsoft.com/office/drawing/2010/main">
                <a:effectLst>
                  <a:outerShdw algn="br" rotWithShape="0">
                    <a:schemeClr val="bg2"/>
                  </a:outerShdw>
                </a:effectLst>
              </a14:hiddenEffects>
            </a:ext>
          </a:extLst>
        </p:spPr>
        <p:txBody>
          <a:bodyPr/>
          <a:lstStyle>
            <a:lvl1pPr>
              <a:defRPr/>
            </a:lvl1pPr>
          </a:lstStyle>
          <a:p>
            <a:fld id="{D6CBFDD4-EA49-411A-8AE8-A0A47202BE6A}" type="slidenum">
              <a:rPr lang="zh-CN" altLang="en-US"/>
              <a:pPr/>
              <a:t>‹#›</a:t>
            </a:fld>
            <a:endParaRPr lang="en-US" altLang="zh-CN">
              <a:ea typeface="+mn-ea"/>
              <a:cs typeface="+mn-cs"/>
            </a:endParaRPr>
          </a:p>
        </p:txBody>
      </p:sp>
      <p:grpSp>
        <p:nvGrpSpPr>
          <p:cNvPr id="2055" name="Group 7">
            <a:extLst>
              <a:ext uri="{FF2B5EF4-FFF2-40B4-BE49-F238E27FC236}">
                <a16:creationId xmlns:a16="http://schemas.microsoft.com/office/drawing/2014/main" id="{DB0381D0-0E9A-9665-9EFF-9F32322B65F5}"/>
              </a:ext>
            </a:extLst>
          </p:cNvPr>
          <p:cNvGrpSpPr>
            <a:grpSpLocks/>
          </p:cNvGrpSpPr>
          <p:nvPr/>
        </p:nvGrpSpPr>
        <p:grpSpPr bwMode="auto">
          <a:xfrm>
            <a:off x="752475" y="744538"/>
            <a:ext cx="10674350" cy="5349875"/>
            <a:chOff x="474" y="469"/>
            <a:chExt cx="6724" cy="3370"/>
          </a:xfrm>
        </p:grpSpPr>
        <p:sp>
          <p:nvSpPr>
            <p:cNvPr id="2056" name="Freeform 8">
              <a:extLst>
                <a:ext uri="{FF2B5EF4-FFF2-40B4-BE49-F238E27FC236}">
                  <a16:creationId xmlns:a16="http://schemas.microsoft.com/office/drawing/2014/main" id="{3D6CB60F-568E-418F-78F7-F092C0EB57E7}"/>
                </a:ext>
              </a:extLst>
            </p:cNvPr>
            <p:cNvSpPr>
              <a:spLocks noChangeArrowheads="1"/>
            </p:cNvSpPr>
            <p:nvPr/>
          </p:nvSpPr>
          <p:spPr bwMode="auto">
            <a:xfrm>
              <a:off x="5135" y="1062"/>
              <a:ext cx="2063" cy="2777"/>
            </a:xfrm>
            <a:custGeom>
              <a:avLst/>
              <a:gdLst>
                <a:gd name="T0" fmla="*/ 4518 w 5157"/>
                <a:gd name="T1" fmla="*/ 0 h 6942"/>
                <a:gd name="T2" fmla="*/ 5157 w 5157"/>
                <a:gd name="T3" fmla="*/ 0 h 6942"/>
                <a:gd name="T4" fmla="*/ 5157 w 5157"/>
                <a:gd name="T5" fmla="*/ 6942 h 6942"/>
                <a:gd name="T6" fmla="*/ 0 w 5157"/>
                <a:gd name="T7" fmla="*/ 6942 h 6942"/>
                <a:gd name="T8" fmla="*/ 0 w 5157"/>
                <a:gd name="T9" fmla="*/ 6335 h 6942"/>
                <a:gd name="T10" fmla="*/ 4518 w 5157"/>
                <a:gd name="T11" fmla="*/ 6336 h 6942"/>
                <a:gd name="T12" fmla="*/ 4518 w 5157"/>
                <a:gd name="T13" fmla="*/ 0 h 6942"/>
                <a:gd name="T14" fmla="*/ 4518 w 5157"/>
                <a:gd name="T15" fmla="*/ 0 h 6942"/>
                <a:gd name="T16" fmla="*/ 4518 w 5157"/>
                <a:gd name="T17" fmla="*/ 0 h 6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57" h="6942">
                  <a:moveTo>
                    <a:pt x="4518" y="0"/>
                  </a:moveTo>
                  <a:lnTo>
                    <a:pt x="5157" y="0"/>
                  </a:lnTo>
                  <a:lnTo>
                    <a:pt x="5157" y="6942"/>
                  </a:lnTo>
                  <a:lnTo>
                    <a:pt x="0" y="6942"/>
                  </a:lnTo>
                  <a:lnTo>
                    <a:pt x="0" y="6335"/>
                  </a:lnTo>
                  <a:lnTo>
                    <a:pt x="4518" y="6336"/>
                  </a:lnTo>
                  <a:lnTo>
                    <a:pt x="4518" y="0"/>
                  </a:lnTo>
                  <a:lnTo>
                    <a:pt x="4518" y="0"/>
                  </a:lnTo>
                  <a:lnTo>
                    <a:pt x="4518" y="0"/>
                  </a:lnTo>
                  <a:close/>
                </a:path>
              </a:pathLst>
            </a:custGeom>
            <a:solidFill>
              <a:schemeClr val="tx2"/>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57" name="Freeform 9">
              <a:extLst>
                <a:ext uri="{FF2B5EF4-FFF2-40B4-BE49-F238E27FC236}">
                  <a16:creationId xmlns:a16="http://schemas.microsoft.com/office/drawing/2014/main" id="{D0D22664-3B39-C292-3932-A5C7BE195485}"/>
                </a:ext>
              </a:extLst>
            </p:cNvPr>
            <p:cNvSpPr>
              <a:spLocks noChangeArrowheads="1"/>
            </p:cNvSpPr>
            <p:nvPr/>
          </p:nvSpPr>
          <p:spPr bwMode="auto">
            <a:xfrm flipH="1" flipV="1">
              <a:off x="474" y="469"/>
              <a:ext cx="2064" cy="2777"/>
            </a:xfrm>
            <a:custGeom>
              <a:avLst/>
              <a:gdLst>
                <a:gd name="T0" fmla="*/ 4521 w 5160"/>
                <a:gd name="T1" fmla="*/ 0 h 6942"/>
                <a:gd name="T2" fmla="*/ 5161 w 5160"/>
                <a:gd name="T3" fmla="*/ 0 h 6942"/>
                <a:gd name="T4" fmla="*/ 5161 w 5160"/>
                <a:gd name="T5" fmla="*/ 6942 h 6942"/>
                <a:gd name="T6" fmla="*/ 2 w 5160"/>
                <a:gd name="T7" fmla="*/ 6942 h 6942"/>
                <a:gd name="T8" fmla="*/ 1 w 5160"/>
                <a:gd name="T9" fmla="*/ 6335 h 6942"/>
                <a:gd name="T10" fmla="*/ 4521 w 5160"/>
                <a:gd name="T11" fmla="*/ 6337 h 6942"/>
                <a:gd name="T12" fmla="*/ 4521 w 5160"/>
                <a:gd name="T13" fmla="*/ 0 h 6942"/>
                <a:gd name="T14" fmla="*/ 4521 w 5160"/>
                <a:gd name="T15" fmla="*/ 0 h 6942"/>
                <a:gd name="T16" fmla="*/ 4521 w 5160"/>
                <a:gd name="T17" fmla="*/ 0 h 6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0" h="6942">
                  <a:moveTo>
                    <a:pt x="4521" y="0"/>
                  </a:moveTo>
                  <a:lnTo>
                    <a:pt x="5161" y="0"/>
                  </a:lnTo>
                  <a:lnTo>
                    <a:pt x="5161" y="6942"/>
                  </a:lnTo>
                  <a:lnTo>
                    <a:pt x="2" y="6942"/>
                  </a:lnTo>
                  <a:cubicBezTo>
                    <a:pt x="0" y="6732"/>
                    <a:pt x="3" y="6544"/>
                    <a:pt x="1" y="6335"/>
                  </a:cubicBezTo>
                  <a:lnTo>
                    <a:pt x="4521" y="6337"/>
                  </a:lnTo>
                  <a:lnTo>
                    <a:pt x="4521" y="0"/>
                  </a:lnTo>
                  <a:lnTo>
                    <a:pt x="4521" y="0"/>
                  </a:lnTo>
                  <a:lnTo>
                    <a:pt x="4521" y="0"/>
                  </a:lnTo>
                  <a:close/>
                </a:path>
              </a:pathLst>
            </a:custGeom>
            <a:solidFill>
              <a:schemeClr val="tx2"/>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B694-1184-2F18-1779-565B83A94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25534-1645-9537-3204-BEBFB85412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356A8-52A0-3C7B-A3AB-23116F59EFE6}"/>
              </a:ext>
            </a:extLst>
          </p:cNvPr>
          <p:cNvSpPr>
            <a:spLocks noGrp="1"/>
          </p:cNvSpPr>
          <p:nvPr>
            <p:ph type="dt" sz="half" idx="10"/>
          </p:nvPr>
        </p:nvSpPr>
        <p:spPr/>
        <p:txBody>
          <a:bodyPr/>
          <a:lstStyle>
            <a:lvl1pPr>
              <a:defRPr/>
            </a:lvl1pPr>
          </a:lstStyle>
          <a:p>
            <a:fld id="{1A1BBF67-46A9-45C2-BFD5-7B63813F7EAA}" type="datetime1">
              <a:rPr lang="en-US" altLang="en-US"/>
              <a:pPr/>
              <a:t>10/26/2023</a:t>
            </a:fld>
            <a:endParaRPr lang="en-US" altLang="zh-CN"/>
          </a:p>
        </p:txBody>
      </p:sp>
      <p:sp>
        <p:nvSpPr>
          <p:cNvPr id="5" name="Footer Placeholder 4">
            <a:extLst>
              <a:ext uri="{FF2B5EF4-FFF2-40B4-BE49-F238E27FC236}">
                <a16:creationId xmlns:a16="http://schemas.microsoft.com/office/drawing/2014/main" id="{820D07AC-C323-99EF-3B76-53E22FEAAEEC}"/>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554CCFD7-03AE-EA28-9320-662C3C718F03}"/>
              </a:ext>
            </a:extLst>
          </p:cNvPr>
          <p:cNvSpPr>
            <a:spLocks noGrp="1"/>
          </p:cNvSpPr>
          <p:nvPr>
            <p:ph type="sldNum" sz="quarter" idx="12"/>
          </p:nvPr>
        </p:nvSpPr>
        <p:spPr/>
        <p:txBody>
          <a:bodyPr/>
          <a:lstStyle>
            <a:lvl1pPr>
              <a:defRPr/>
            </a:lvl1pPr>
          </a:lstStyle>
          <a:p>
            <a:fld id="{3489CFED-A03D-4708-BD09-49C1B5F0E9B1}" type="slidenum">
              <a:rPr lang="zh-CN" altLang="en-US"/>
              <a:pPr/>
              <a:t>‹#›</a:t>
            </a:fld>
            <a:endParaRPr lang="en-US" altLang="zh-CN">
              <a:ea typeface="+mn-ea"/>
              <a:cs typeface="+mn-cs"/>
            </a:endParaRPr>
          </a:p>
        </p:txBody>
      </p:sp>
    </p:spTree>
    <p:extLst>
      <p:ext uri="{BB962C8B-B14F-4D97-AF65-F5344CB8AC3E}">
        <p14:creationId xmlns:p14="http://schemas.microsoft.com/office/powerpoint/2010/main" val="15091021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F22822-B3E6-2ECA-DDAC-BD608A6D10DE}"/>
              </a:ext>
            </a:extLst>
          </p:cNvPr>
          <p:cNvSpPr>
            <a:spLocks noGrp="1"/>
          </p:cNvSpPr>
          <p:nvPr>
            <p:ph type="title" orient="vert"/>
          </p:nvPr>
        </p:nvSpPr>
        <p:spPr>
          <a:xfrm>
            <a:off x="8572500" y="685800"/>
            <a:ext cx="2400300" cy="5181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52EDDA-FD70-574D-F1C5-59876B6B240D}"/>
              </a:ext>
            </a:extLst>
          </p:cNvPr>
          <p:cNvSpPr>
            <a:spLocks noGrp="1"/>
          </p:cNvSpPr>
          <p:nvPr>
            <p:ph type="body" orient="vert" idx="1"/>
          </p:nvPr>
        </p:nvSpPr>
        <p:spPr>
          <a:xfrm>
            <a:off x="1371600" y="685800"/>
            <a:ext cx="7048500" cy="518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86A66-DC19-8830-81F1-C48983E3AFA5}"/>
              </a:ext>
            </a:extLst>
          </p:cNvPr>
          <p:cNvSpPr>
            <a:spLocks noGrp="1"/>
          </p:cNvSpPr>
          <p:nvPr>
            <p:ph type="dt" sz="half" idx="10"/>
          </p:nvPr>
        </p:nvSpPr>
        <p:spPr/>
        <p:txBody>
          <a:bodyPr/>
          <a:lstStyle>
            <a:lvl1pPr>
              <a:defRPr/>
            </a:lvl1pPr>
          </a:lstStyle>
          <a:p>
            <a:fld id="{1A1BBF67-46A9-45C2-BFD5-7B63813F7EAA}" type="datetime1">
              <a:rPr lang="en-US" altLang="en-US"/>
              <a:pPr/>
              <a:t>10/26/2023</a:t>
            </a:fld>
            <a:endParaRPr lang="en-US" altLang="zh-CN"/>
          </a:p>
        </p:txBody>
      </p:sp>
      <p:sp>
        <p:nvSpPr>
          <p:cNvPr id="5" name="Footer Placeholder 4">
            <a:extLst>
              <a:ext uri="{FF2B5EF4-FFF2-40B4-BE49-F238E27FC236}">
                <a16:creationId xmlns:a16="http://schemas.microsoft.com/office/drawing/2014/main" id="{3E8B66B9-B429-3473-AA6D-0A091181F9B6}"/>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688E68D7-6B4B-9677-9576-34AD3B988A88}"/>
              </a:ext>
            </a:extLst>
          </p:cNvPr>
          <p:cNvSpPr>
            <a:spLocks noGrp="1"/>
          </p:cNvSpPr>
          <p:nvPr>
            <p:ph type="sldNum" sz="quarter" idx="12"/>
          </p:nvPr>
        </p:nvSpPr>
        <p:spPr/>
        <p:txBody>
          <a:bodyPr/>
          <a:lstStyle>
            <a:lvl1pPr>
              <a:defRPr/>
            </a:lvl1pPr>
          </a:lstStyle>
          <a:p>
            <a:fld id="{150ED088-2267-4D49-96EB-B13767B1A6F7}"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0014836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0426-D740-B4B5-E715-93F3371A9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D731A1-55DC-3256-8E46-04AA575620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8B952C-73E3-CA6A-E786-845B6B4C67AC}"/>
              </a:ext>
            </a:extLst>
          </p:cNvPr>
          <p:cNvSpPr>
            <a:spLocks noGrp="1"/>
          </p:cNvSpPr>
          <p:nvPr>
            <p:ph type="dt" sz="half" idx="10"/>
          </p:nvPr>
        </p:nvSpPr>
        <p:spPr/>
        <p:txBody>
          <a:bodyPr/>
          <a:lstStyle>
            <a:lvl1pPr>
              <a:defRPr/>
            </a:lvl1pPr>
          </a:lstStyle>
          <a:p>
            <a:fld id="{2C1843AA-FBC0-4BE6-B072-29ED14E18A86}" type="datetime1">
              <a:rPr lang="zh-CN" altLang="en-US"/>
              <a:pPr/>
              <a:t>2023/10/26</a:t>
            </a:fld>
            <a:endParaRPr lang="en-US" altLang="zh-CN">
              <a:ea typeface="+mn-ea"/>
              <a:cs typeface="+mn-cs"/>
            </a:endParaRPr>
          </a:p>
        </p:txBody>
      </p:sp>
      <p:sp>
        <p:nvSpPr>
          <p:cNvPr id="5" name="Footer Placeholder 4">
            <a:extLst>
              <a:ext uri="{FF2B5EF4-FFF2-40B4-BE49-F238E27FC236}">
                <a16:creationId xmlns:a16="http://schemas.microsoft.com/office/drawing/2014/main" id="{386D5B40-3706-7D13-349F-F37CCE485D44}"/>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D5ACCF71-0638-AEFD-5970-F93CFDC543F3}"/>
              </a:ext>
            </a:extLst>
          </p:cNvPr>
          <p:cNvSpPr>
            <a:spLocks noGrp="1"/>
          </p:cNvSpPr>
          <p:nvPr>
            <p:ph type="sldNum" sz="quarter" idx="12"/>
          </p:nvPr>
        </p:nvSpPr>
        <p:spPr/>
        <p:txBody>
          <a:bodyPr/>
          <a:lstStyle>
            <a:lvl1pPr>
              <a:defRPr/>
            </a:lvl1pPr>
          </a:lstStyle>
          <a:p>
            <a:fld id="{7EAE8C71-173F-40F9-9492-C23380F10DD3}" type="slidenum">
              <a:rPr lang="zh-CN" altLang="en-US"/>
              <a:pPr/>
              <a:t>‹#›</a:t>
            </a:fld>
            <a:endParaRPr lang="en-US" altLang="zh-CN">
              <a:ea typeface="+mn-ea"/>
              <a:cs typeface="+mn-cs"/>
            </a:endParaRPr>
          </a:p>
        </p:txBody>
      </p:sp>
    </p:spTree>
    <p:extLst>
      <p:ext uri="{BB962C8B-B14F-4D97-AF65-F5344CB8AC3E}">
        <p14:creationId xmlns:p14="http://schemas.microsoft.com/office/powerpoint/2010/main" val="172079689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BDF1-0E9C-579C-3E5A-C29BFB477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7FF1EC-9321-A273-3A32-7070568993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A9463-F21C-9A5B-286C-312A39001F2D}"/>
              </a:ext>
            </a:extLst>
          </p:cNvPr>
          <p:cNvSpPr>
            <a:spLocks noGrp="1"/>
          </p:cNvSpPr>
          <p:nvPr>
            <p:ph type="dt" sz="half" idx="10"/>
          </p:nvPr>
        </p:nvSpPr>
        <p:spPr/>
        <p:txBody>
          <a:bodyPr/>
          <a:lstStyle>
            <a:lvl1pPr>
              <a:defRPr/>
            </a:lvl1pPr>
          </a:lstStyle>
          <a:p>
            <a:fld id="{E6DD0EF9-9718-4756-9975-9FCAA8A385A9}" type="datetime1">
              <a:rPr lang="zh-CN" altLang="en-US"/>
              <a:pPr/>
              <a:t>2023/10/26</a:t>
            </a:fld>
            <a:endParaRPr lang="en-US" altLang="zh-CN">
              <a:ea typeface="+mn-ea"/>
              <a:cs typeface="+mn-cs"/>
            </a:endParaRPr>
          </a:p>
        </p:txBody>
      </p:sp>
      <p:sp>
        <p:nvSpPr>
          <p:cNvPr id="5" name="Footer Placeholder 4">
            <a:extLst>
              <a:ext uri="{FF2B5EF4-FFF2-40B4-BE49-F238E27FC236}">
                <a16:creationId xmlns:a16="http://schemas.microsoft.com/office/drawing/2014/main" id="{1164304A-EDFF-889E-C236-B806C221AE47}"/>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370782B4-49F1-7C64-C5E4-51CFA2D41145}"/>
              </a:ext>
            </a:extLst>
          </p:cNvPr>
          <p:cNvSpPr>
            <a:spLocks noGrp="1"/>
          </p:cNvSpPr>
          <p:nvPr>
            <p:ph type="sldNum" sz="quarter" idx="12"/>
          </p:nvPr>
        </p:nvSpPr>
        <p:spPr/>
        <p:txBody>
          <a:bodyPr/>
          <a:lstStyle>
            <a:lvl1pPr>
              <a:defRPr/>
            </a:lvl1pPr>
          </a:lstStyle>
          <a:p>
            <a:fld id="{57231E9D-A1C8-4C39-B1AA-B9F0A3A27E52}"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35527399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B168-4FCF-6E65-9DF8-1A00857C46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FD54D7-A6EC-E506-9D26-4CDAE320427D}"/>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68FC076-C929-30A4-BB95-8B805ADA6F90}"/>
              </a:ext>
            </a:extLst>
          </p:cNvPr>
          <p:cNvSpPr>
            <a:spLocks noGrp="1"/>
          </p:cNvSpPr>
          <p:nvPr>
            <p:ph type="dt" sz="half" idx="10"/>
          </p:nvPr>
        </p:nvSpPr>
        <p:spPr/>
        <p:txBody>
          <a:bodyPr/>
          <a:lstStyle>
            <a:lvl1pPr>
              <a:defRPr/>
            </a:lvl1pPr>
          </a:lstStyle>
          <a:p>
            <a:fld id="{4006099E-B71B-48D1-B9E7-3B13A0EF6925}" type="datetime1">
              <a:rPr lang="zh-CN" altLang="en-US"/>
              <a:pPr/>
              <a:t>2023/10/26</a:t>
            </a:fld>
            <a:endParaRPr lang="en-US" altLang="zh-CN">
              <a:ea typeface="+mn-ea"/>
              <a:cs typeface="+mn-cs"/>
            </a:endParaRPr>
          </a:p>
        </p:txBody>
      </p:sp>
      <p:sp>
        <p:nvSpPr>
          <p:cNvPr id="5" name="Footer Placeholder 4">
            <a:extLst>
              <a:ext uri="{FF2B5EF4-FFF2-40B4-BE49-F238E27FC236}">
                <a16:creationId xmlns:a16="http://schemas.microsoft.com/office/drawing/2014/main" id="{3B6F5BF4-EE9A-0091-FBD9-89643F61D506}"/>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961F469D-E36F-3113-3994-2061FF553E6E}"/>
              </a:ext>
            </a:extLst>
          </p:cNvPr>
          <p:cNvSpPr>
            <a:spLocks noGrp="1"/>
          </p:cNvSpPr>
          <p:nvPr>
            <p:ph type="sldNum" sz="quarter" idx="12"/>
          </p:nvPr>
        </p:nvSpPr>
        <p:spPr/>
        <p:txBody>
          <a:bodyPr/>
          <a:lstStyle>
            <a:lvl1pPr>
              <a:defRPr/>
            </a:lvl1pPr>
          </a:lstStyle>
          <a:p>
            <a:fld id="{0C4C5347-5052-4280-8B3B-1F7E971343A8}"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67059179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6A62-A6CB-B7E6-5776-06EBB6AF6B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C5B5A-3F4D-9569-5F1A-09B2B542469B}"/>
              </a:ext>
            </a:extLst>
          </p:cNvPr>
          <p:cNvSpPr>
            <a:spLocks noGrp="1"/>
          </p:cNvSpPr>
          <p:nvPr>
            <p:ph sz="half" idx="1"/>
          </p:nvPr>
        </p:nvSpPr>
        <p:spPr>
          <a:xfrm>
            <a:off x="1371600" y="2341563"/>
            <a:ext cx="2144713" cy="823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9842E-BF09-688F-AD25-F7B0E3DBA5E2}"/>
              </a:ext>
            </a:extLst>
          </p:cNvPr>
          <p:cNvSpPr>
            <a:spLocks noGrp="1"/>
          </p:cNvSpPr>
          <p:nvPr>
            <p:ph sz="half" idx="2"/>
          </p:nvPr>
        </p:nvSpPr>
        <p:spPr>
          <a:xfrm>
            <a:off x="3668713" y="2341563"/>
            <a:ext cx="2146300" cy="823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1D148F-B41A-9AA0-D636-CDDABA94AB98}"/>
              </a:ext>
            </a:extLst>
          </p:cNvPr>
          <p:cNvSpPr>
            <a:spLocks noGrp="1"/>
          </p:cNvSpPr>
          <p:nvPr>
            <p:ph type="dt" sz="half" idx="10"/>
          </p:nvPr>
        </p:nvSpPr>
        <p:spPr/>
        <p:txBody>
          <a:bodyPr/>
          <a:lstStyle>
            <a:lvl1pPr>
              <a:defRPr/>
            </a:lvl1pPr>
          </a:lstStyle>
          <a:p>
            <a:fld id="{194ADB71-3AF9-41E5-8E4F-AA45105707C6}" type="datetime1">
              <a:rPr lang="zh-CN" altLang="en-US"/>
              <a:pPr/>
              <a:t>2023/10/26</a:t>
            </a:fld>
            <a:endParaRPr lang="en-US" altLang="zh-CN">
              <a:ea typeface="+mn-ea"/>
              <a:cs typeface="+mn-cs"/>
            </a:endParaRPr>
          </a:p>
        </p:txBody>
      </p:sp>
      <p:sp>
        <p:nvSpPr>
          <p:cNvPr id="6" name="Footer Placeholder 5">
            <a:extLst>
              <a:ext uri="{FF2B5EF4-FFF2-40B4-BE49-F238E27FC236}">
                <a16:creationId xmlns:a16="http://schemas.microsoft.com/office/drawing/2014/main" id="{7774C935-77BC-8A9B-BBD3-E376AA881D89}"/>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F76BC828-EE8C-7682-1602-F8813E7275E3}"/>
              </a:ext>
            </a:extLst>
          </p:cNvPr>
          <p:cNvSpPr>
            <a:spLocks noGrp="1"/>
          </p:cNvSpPr>
          <p:nvPr>
            <p:ph type="sldNum" sz="quarter" idx="12"/>
          </p:nvPr>
        </p:nvSpPr>
        <p:spPr/>
        <p:txBody>
          <a:bodyPr/>
          <a:lstStyle>
            <a:lvl1pPr>
              <a:defRPr/>
            </a:lvl1pPr>
          </a:lstStyle>
          <a:p>
            <a:fld id="{454AF2F8-5E65-44AD-9ACC-4572CAFA8639}" type="slidenum">
              <a:rPr lang="zh-CN" altLang="en-US"/>
              <a:pPr/>
              <a:t>‹#›</a:t>
            </a:fld>
            <a:endParaRPr lang="en-US" altLang="zh-CN">
              <a:ea typeface="+mn-ea"/>
              <a:cs typeface="+mn-cs"/>
            </a:endParaRPr>
          </a:p>
        </p:txBody>
      </p:sp>
    </p:spTree>
    <p:extLst>
      <p:ext uri="{BB962C8B-B14F-4D97-AF65-F5344CB8AC3E}">
        <p14:creationId xmlns:p14="http://schemas.microsoft.com/office/powerpoint/2010/main" val="332884841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E48B-813B-4076-C2D2-DD7FCBF134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264C2-2515-5F99-EC7A-F0AE56A64645}"/>
              </a:ext>
            </a:extLst>
          </p:cNvPr>
          <p:cNvSpPr>
            <a:spLocks noGrp="1"/>
          </p:cNvSpPr>
          <p:nvPr>
            <p:ph type="body" idx="1"/>
          </p:nvPr>
        </p:nvSpPr>
        <p:spPr>
          <a:xfrm>
            <a:off x="839788" y="1681163"/>
            <a:ext cx="5157787" cy="82391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70CAA7-38FC-5BAC-13C0-8FA18EF85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5C5E4-A0C9-7F41-2430-AD396D530328}"/>
              </a:ext>
            </a:extLst>
          </p:cNvPr>
          <p:cNvSpPr>
            <a:spLocks noGrp="1"/>
          </p:cNvSpPr>
          <p:nvPr>
            <p:ph type="body" sz="quarter" idx="3"/>
          </p:nvPr>
        </p:nvSpPr>
        <p:spPr>
          <a:xfrm>
            <a:off x="6172200" y="1681163"/>
            <a:ext cx="5183188" cy="82391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1E0B45-F6AD-2404-1864-C18358936F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D4B250-1339-9C02-BAC9-CB94AB9AA9B6}"/>
              </a:ext>
            </a:extLst>
          </p:cNvPr>
          <p:cNvSpPr>
            <a:spLocks noGrp="1"/>
          </p:cNvSpPr>
          <p:nvPr>
            <p:ph type="dt" sz="half" idx="10"/>
          </p:nvPr>
        </p:nvSpPr>
        <p:spPr/>
        <p:txBody>
          <a:bodyPr/>
          <a:lstStyle>
            <a:lvl1pPr>
              <a:defRPr/>
            </a:lvl1pPr>
          </a:lstStyle>
          <a:p>
            <a:fld id="{1B68AB6E-D9A8-45C9-826D-BF24D318D12F}" type="datetime1">
              <a:rPr lang="zh-CN" altLang="en-US"/>
              <a:pPr/>
              <a:t>2023/10/26</a:t>
            </a:fld>
            <a:endParaRPr lang="en-US" altLang="zh-CN">
              <a:ea typeface="+mn-ea"/>
              <a:cs typeface="+mn-cs"/>
            </a:endParaRPr>
          </a:p>
        </p:txBody>
      </p:sp>
      <p:sp>
        <p:nvSpPr>
          <p:cNvPr id="8" name="Footer Placeholder 7">
            <a:extLst>
              <a:ext uri="{FF2B5EF4-FFF2-40B4-BE49-F238E27FC236}">
                <a16:creationId xmlns:a16="http://schemas.microsoft.com/office/drawing/2014/main" id="{5299B35A-BE9D-92BB-D94F-FAFDEE0D33DE}"/>
              </a:ext>
            </a:extLst>
          </p:cNvPr>
          <p:cNvSpPr>
            <a:spLocks noGrp="1"/>
          </p:cNvSpPr>
          <p:nvPr>
            <p:ph type="ftr" sz="quarter" idx="11"/>
          </p:nvPr>
        </p:nvSpPr>
        <p:spPr/>
        <p:txBody>
          <a:bodyPr/>
          <a:lstStyle>
            <a:lvl1pPr>
              <a:defRPr/>
            </a:lvl1pPr>
          </a:lstStyle>
          <a:p>
            <a:endParaRPr lang="en-US" altLang="zh-CN"/>
          </a:p>
        </p:txBody>
      </p:sp>
      <p:sp>
        <p:nvSpPr>
          <p:cNvPr id="9" name="Slide Number Placeholder 8">
            <a:extLst>
              <a:ext uri="{FF2B5EF4-FFF2-40B4-BE49-F238E27FC236}">
                <a16:creationId xmlns:a16="http://schemas.microsoft.com/office/drawing/2014/main" id="{6033C8AD-3C91-AF05-9089-D4F52649F3F1}"/>
              </a:ext>
            </a:extLst>
          </p:cNvPr>
          <p:cNvSpPr>
            <a:spLocks noGrp="1"/>
          </p:cNvSpPr>
          <p:nvPr>
            <p:ph type="sldNum" sz="quarter" idx="12"/>
          </p:nvPr>
        </p:nvSpPr>
        <p:spPr/>
        <p:txBody>
          <a:bodyPr/>
          <a:lstStyle>
            <a:lvl1pPr>
              <a:defRPr/>
            </a:lvl1pPr>
          </a:lstStyle>
          <a:p>
            <a:fld id="{45453E29-2050-4362-B76C-7620F59C8D47}" type="slidenum">
              <a:rPr lang="zh-CN" altLang="en-US"/>
              <a:pPr/>
              <a:t>‹#›</a:t>
            </a:fld>
            <a:endParaRPr lang="en-US" altLang="zh-CN">
              <a:ea typeface="+mn-ea"/>
              <a:cs typeface="+mn-cs"/>
            </a:endParaRPr>
          </a:p>
        </p:txBody>
      </p:sp>
    </p:spTree>
    <p:extLst>
      <p:ext uri="{BB962C8B-B14F-4D97-AF65-F5344CB8AC3E}">
        <p14:creationId xmlns:p14="http://schemas.microsoft.com/office/powerpoint/2010/main" val="157198603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8E9D-CEFC-5136-5EE3-9609399F20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16C7F7-A078-94EC-F914-653D54DAAEEA}"/>
              </a:ext>
            </a:extLst>
          </p:cNvPr>
          <p:cNvSpPr>
            <a:spLocks noGrp="1"/>
          </p:cNvSpPr>
          <p:nvPr>
            <p:ph type="dt" sz="half" idx="10"/>
          </p:nvPr>
        </p:nvSpPr>
        <p:spPr/>
        <p:txBody>
          <a:bodyPr/>
          <a:lstStyle>
            <a:lvl1pPr>
              <a:defRPr/>
            </a:lvl1pPr>
          </a:lstStyle>
          <a:p>
            <a:fld id="{7A611A15-27BC-4F31-9232-37A96A14397C}" type="datetime1">
              <a:rPr lang="zh-CN" altLang="en-US"/>
              <a:pPr/>
              <a:t>2023/10/26</a:t>
            </a:fld>
            <a:endParaRPr lang="en-US" altLang="zh-CN">
              <a:ea typeface="+mn-ea"/>
              <a:cs typeface="+mn-cs"/>
            </a:endParaRPr>
          </a:p>
        </p:txBody>
      </p:sp>
      <p:sp>
        <p:nvSpPr>
          <p:cNvPr id="4" name="Footer Placeholder 3">
            <a:extLst>
              <a:ext uri="{FF2B5EF4-FFF2-40B4-BE49-F238E27FC236}">
                <a16:creationId xmlns:a16="http://schemas.microsoft.com/office/drawing/2014/main" id="{82B886C3-9697-D53E-73D1-A52DC3991F68}"/>
              </a:ext>
            </a:extLst>
          </p:cNvPr>
          <p:cNvSpPr>
            <a:spLocks noGrp="1"/>
          </p:cNvSpPr>
          <p:nvPr>
            <p:ph type="ftr" sz="quarter" idx="11"/>
          </p:nvPr>
        </p:nvSpPr>
        <p:spPr/>
        <p:txBody>
          <a:bodyPr/>
          <a:lstStyle>
            <a:lvl1pPr>
              <a:defRPr/>
            </a:lvl1pPr>
          </a:lstStyle>
          <a:p>
            <a:endParaRPr lang="en-US" altLang="zh-CN"/>
          </a:p>
        </p:txBody>
      </p:sp>
      <p:sp>
        <p:nvSpPr>
          <p:cNvPr id="5" name="Slide Number Placeholder 4">
            <a:extLst>
              <a:ext uri="{FF2B5EF4-FFF2-40B4-BE49-F238E27FC236}">
                <a16:creationId xmlns:a16="http://schemas.microsoft.com/office/drawing/2014/main" id="{2ADC6908-9734-95F7-C5AF-FFBE2FFB014D}"/>
              </a:ext>
            </a:extLst>
          </p:cNvPr>
          <p:cNvSpPr>
            <a:spLocks noGrp="1"/>
          </p:cNvSpPr>
          <p:nvPr>
            <p:ph type="sldNum" sz="quarter" idx="12"/>
          </p:nvPr>
        </p:nvSpPr>
        <p:spPr/>
        <p:txBody>
          <a:bodyPr/>
          <a:lstStyle>
            <a:lvl1pPr>
              <a:defRPr/>
            </a:lvl1pPr>
          </a:lstStyle>
          <a:p>
            <a:fld id="{5E51A2A7-0F81-4EA7-B779-99654122C5F0}" type="slidenum">
              <a:rPr lang="zh-CN" altLang="en-US"/>
              <a:pPr/>
              <a:t>‹#›</a:t>
            </a:fld>
            <a:endParaRPr lang="en-US" altLang="zh-CN">
              <a:ea typeface="+mn-ea"/>
              <a:cs typeface="+mn-cs"/>
            </a:endParaRPr>
          </a:p>
        </p:txBody>
      </p:sp>
    </p:spTree>
    <p:extLst>
      <p:ext uri="{BB962C8B-B14F-4D97-AF65-F5344CB8AC3E}">
        <p14:creationId xmlns:p14="http://schemas.microsoft.com/office/powerpoint/2010/main" val="11017791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9524A-0D32-D0BD-97EF-1F9807973204}"/>
              </a:ext>
            </a:extLst>
          </p:cNvPr>
          <p:cNvSpPr>
            <a:spLocks noGrp="1"/>
          </p:cNvSpPr>
          <p:nvPr>
            <p:ph type="dt" sz="half" idx="10"/>
          </p:nvPr>
        </p:nvSpPr>
        <p:spPr/>
        <p:txBody>
          <a:bodyPr/>
          <a:lstStyle>
            <a:lvl1pPr>
              <a:defRPr/>
            </a:lvl1pPr>
          </a:lstStyle>
          <a:p>
            <a:fld id="{A8B63F8F-067E-4C89-8FAC-77077E70009E}" type="datetime1">
              <a:rPr lang="zh-CN" altLang="en-US"/>
              <a:pPr/>
              <a:t>2023/10/26</a:t>
            </a:fld>
            <a:endParaRPr lang="en-US" altLang="zh-CN">
              <a:ea typeface="+mn-ea"/>
              <a:cs typeface="+mn-cs"/>
            </a:endParaRPr>
          </a:p>
        </p:txBody>
      </p:sp>
      <p:sp>
        <p:nvSpPr>
          <p:cNvPr id="3" name="Footer Placeholder 2">
            <a:extLst>
              <a:ext uri="{FF2B5EF4-FFF2-40B4-BE49-F238E27FC236}">
                <a16:creationId xmlns:a16="http://schemas.microsoft.com/office/drawing/2014/main" id="{088B5337-1825-E2B7-17C8-BDC6C9EAA138}"/>
              </a:ext>
            </a:extLst>
          </p:cNvPr>
          <p:cNvSpPr>
            <a:spLocks noGrp="1"/>
          </p:cNvSpPr>
          <p:nvPr>
            <p:ph type="ftr" sz="quarter" idx="11"/>
          </p:nvPr>
        </p:nvSpPr>
        <p:spPr/>
        <p:txBody>
          <a:bodyPr/>
          <a:lstStyle>
            <a:lvl1pPr>
              <a:defRPr/>
            </a:lvl1pPr>
          </a:lstStyle>
          <a:p>
            <a:endParaRPr lang="en-US" altLang="zh-CN"/>
          </a:p>
        </p:txBody>
      </p:sp>
      <p:sp>
        <p:nvSpPr>
          <p:cNvPr id="4" name="Slide Number Placeholder 3">
            <a:extLst>
              <a:ext uri="{FF2B5EF4-FFF2-40B4-BE49-F238E27FC236}">
                <a16:creationId xmlns:a16="http://schemas.microsoft.com/office/drawing/2014/main" id="{7609CD44-502E-85F9-514B-5693895329B5}"/>
              </a:ext>
            </a:extLst>
          </p:cNvPr>
          <p:cNvSpPr>
            <a:spLocks noGrp="1"/>
          </p:cNvSpPr>
          <p:nvPr>
            <p:ph type="sldNum" sz="quarter" idx="12"/>
          </p:nvPr>
        </p:nvSpPr>
        <p:spPr/>
        <p:txBody>
          <a:bodyPr/>
          <a:lstStyle>
            <a:lvl1pPr>
              <a:defRPr/>
            </a:lvl1pPr>
          </a:lstStyle>
          <a:p>
            <a:fld id="{307D836D-5D65-4C4C-8B2D-584DE05D5CA3}" type="slidenum">
              <a:rPr lang="zh-CN" altLang="en-US"/>
              <a:pPr/>
              <a:t>‹#›</a:t>
            </a:fld>
            <a:endParaRPr lang="en-US" altLang="zh-CN">
              <a:ea typeface="+mn-ea"/>
              <a:cs typeface="+mn-cs"/>
            </a:endParaRPr>
          </a:p>
        </p:txBody>
      </p:sp>
    </p:spTree>
    <p:extLst>
      <p:ext uri="{BB962C8B-B14F-4D97-AF65-F5344CB8AC3E}">
        <p14:creationId xmlns:p14="http://schemas.microsoft.com/office/powerpoint/2010/main" val="365002373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83C4-83F9-687F-007F-712C08FD0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12564D-9FC2-3F5B-4804-18F7CCF6B4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9F7EE8-1FBB-EBB6-CEA2-F77924640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3AD60-3046-47EE-4DD8-76D386C04684}"/>
              </a:ext>
            </a:extLst>
          </p:cNvPr>
          <p:cNvSpPr>
            <a:spLocks noGrp="1"/>
          </p:cNvSpPr>
          <p:nvPr>
            <p:ph type="dt" sz="half" idx="10"/>
          </p:nvPr>
        </p:nvSpPr>
        <p:spPr/>
        <p:txBody>
          <a:bodyPr/>
          <a:lstStyle>
            <a:lvl1pPr>
              <a:defRPr/>
            </a:lvl1pPr>
          </a:lstStyle>
          <a:p>
            <a:fld id="{81FCFD43-78CF-4F64-8AB0-51A2FD505F94}" type="datetime1">
              <a:rPr lang="zh-CN" altLang="en-US"/>
              <a:pPr/>
              <a:t>2023/10/26</a:t>
            </a:fld>
            <a:endParaRPr lang="en-US" altLang="zh-CN">
              <a:ea typeface="+mn-ea"/>
              <a:cs typeface="+mn-cs"/>
            </a:endParaRPr>
          </a:p>
        </p:txBody>
      </p:sp>
      <p:sp>
        <p:nvSpPr>
          <p:cNvPr id="6" name="Footer Placeholder 5">
            <a:extLst>
              <a:ext uri="{FF2B5EF4-FFF2-40B4-BE49-F238E27FC236}">
                <a16:creationId xmlns:a16="http://schemas.microsoft.com/office/drawing/2014/main" id="{934DB1C3-FC25-7B11-C8EC-8A0CD2A496FA}"/>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9E725792-D9EE-8C46-909F-31E9F81D550C}"/>
              </a:ext>
            </a:extLst>
          </p:cNvPr>
          <p:cNvSpPr>
            <a:spLocks noGrp="1"/>
          </p:cNvSpPr>
          <p:nvPr>
            <p:ph type="sldNum" sz="quarter" idx="12"/>
          </p:nvPr>
        </p:nvSpPr>
        <p:spPr/>
        <p:txBody>
          <a:bodyPr/>
          <a:lstStyle>
            <a:lvl1pPr>
              <a:defRPr/>
            </a:lvl1pPr>
          </a:lstStyle>
          <a:p>
            <a:fld id="{9E974F2E-2B9C-4D1A-AFD8-B48634DA555B}" type="slidenum">
              <a:rPr lang="zh-CN" altLang="en-US"/>
              <a:pPr/>
              <a:t>‹#›</a:t>
            </a:fld>
            <a:endParaRPr lang="en-US" altLang="zh-CN">
              <a:ea typeface="+mn-ea"/>
              <a:cs typeface="+mn-cs"/>
            </a:endParaRPr>
          </a:p>
        </p:txBody>
      </p:sp>
    </p:spTree>
    <p:extLst>
      <p:ext uri="{BB962C8B-B14F-4D97-AF65-F5344CB8AC3E}">
        <p14:creationId xmlns:p14="http://schemas.microsoft.com/office/powerpoint/2010/main" val="13394891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2314-C13F-51EA-3D06-82D8C2B18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F910B0-755E-E3CB-711F-0FDE42E28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17465-9B12-F909-C617-16C24E575B63}"/>
              </a:ext>
            </a:extLst>
          </p:cNvPr>
          <p:cNvSpPr>
            <a:spLocks noGrp="1"/>
          </p:cNvSpPr>
          <p:nvPr>
            <p:ph type="dt" sz="half" idx="10"/>
          </p:nvPr>
        </p:nvSpPr>
        <p:spPr/>
        <p:txBody>
          <a:bodyPr/>
          <a:lstStyle>
            <a:lvl1pPr>
              <a:defRPr/>
            </a:lvl1pPr>
          </a:lstStyle>
          <a:p>
            <a:fld id="{1A1BBF67-46A9-45C2-BFD5-7B63813F7EAA}" type="datetime1">
              <a:rPr lang="en-US" altLang="en-US"/>
              <a:pPr/>
              <a:t>10/26/2023</a:t>
            </a:fld>
            <a:endParaRPr lang="en-US" altLang="zh-CN"/>
          </a:p>
        </p:txBody>
      </p:sp>
      <p:sp>
        <p:nvSpPr>
          <p:cNvPr id="5" name="Footer Placeholder 4">
            <a:extLst>
              <a:ext uri="{FF2B5EF4-FFF2-40B4-BE49-F238E27FC236}">
                <a16:creationId xmlns:a16="http://schemas.microsoft.com/office/drawing/2014/main" id="{75DFA71A-F582-373C-64AC-E8CF27CADF27}"/>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008F1583-8C58-ABEC-BBE1-12935547774B}"/>
              </a:ext>
            </a:extLst>
          </p:cNvPr>
          <p:cNvSpPr>
            <a:spLocks noGrp="1"/>
          </p:cNvSpPr>
          <p:nvPr>
            <p:ph type="sldNum" sz="quarter" idx="12"/>
          </p:nvPr>
        </p:nvSpPr>
        <p:spPr/>
        <p:txBody>
          <a:bodyPr/>
          <a:lstStyle>
            <a:lvl1pPr>
              <a:defRPr/>
            </a:lvl1pPr>
          </a:lstStyle>
          <a:p>
            <a:fld id="{A60A30EB-92A9-40B1-B58A-969D8DFC679E}"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4217767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013C-F6D5-83A0-8EA4-5027C9C895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5F534C-5AA7-599F-E70A-C3906CD276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6CD8DF-4FB8-3D10-54B3-EA2D1340F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11652-131D-8AF6-81DC-0187484C0EEF}"/>
              </a:ext>
            </a:extLst>
          </p:cNvPr>
          <p:cNvSpPr>
            <a:spLocks noGrp="1"/>
          </p:cNvSpPr>
          <p:nvPr>
            <p:ph type="dt" sz="half" idx="10"/>
          </p:nvPr>
        </p:nvSpPr>
        <p:spPr/>
        <p:txBody>
          <a:bodyPr/>
          <a:lstStyle>
            <a:lvl1pPr>
              <a:defRPr/>
            </a:lvl1pPr>
          </a:lstStyle>
          <a:p>
            <a:fld id="{25EF62A3-60D0-450D-B3F4-5B4FB7144863}" type="datetime1">
              <a:rPr lang="zh-CN" altLang="en-US"/>
              <a:pPr/>
              <a:t>2023/10/26</a:t>
            </a:fld>
            <a:endParaRPr lang="en-US" altLang="zh-CN">
              <a:ea typeface="+mn-ea"/>
              <a:cs typeface="+mn-cs"/>
            </a:endParaRPr>
          </a:p>
        </p:txBody>
      </p:sp>
      <p:sp>
        <p:nvSpPr>
          <p:cNvPr id="6" name="Footer Placeholder 5">
            <a:extLst>
              <a:ext uri="{FF2B5EF4-FFF2-40B4-BE49-F238E27FC236}">
                <a16:creationId xmlns:a16="http://schemas.microsoft.com/office/drawing/2014/main" id="{AC4C41FD-8A9E-B5FE-87B6-87487A7825AF}"/>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B118570C-1A7E-A8F9-038B-629A4A058AF1}"/>
              </a:ext>
            </a:extLst>
          </p:cNvPr>
          <p:cNvSpPr>
            <a:spLocks noGrp="1"/>
          </p:cNvSpPr>
          <p:nvPr>
            <p:ph type="sldNum" sz="quarter" idx="12"/>
          </p:nvPr>
        </p:nvSpPr>
        <p:spPr/>
        <p:txBody>
          <a:bodyPr/>
          <a:lstStyle>
            <a:lvl1pPr>
              <a:defRPr/>
            </a:lvl1pPr>
          </a:lstStyle>
          <a:p>
            <a:fld id="{72872F36-50F7-4EAD-B7D9-551C617248AE}"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51533704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1DB6-5CCB-A8E7-2C22-2563C054C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5E021C-C989-61B2-EA44-0010FB813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F3823-00F0-0109-CC53-A6F02F3CA97B}"/>
              </a:ext>
            </a:extLst>
          </p:cNvPr>
          <p:cNvSpPr>
            <a:spLocks noGrp="1"/>
          </p:cNvSpPr>
          <p:nvPr>
            <p:ph type="dt" sz="half" idx="10"/>
          </p:nvPr>
        </p:nvSpPr>
        <p:spPr/>
        <p:txBody>
          <a:bodyPr/>
          <a:lstStyle>
            <a:lvl1pPr>
              <a:defRPr/>
            </a:lvl1pPr>
          </a:lstStyle>
          <a:p>
            <a:fld id="{4F4B853D-707A-451D-A443-4B5DCF9900B1}" type="datetime1">
              <a:rPr lang="zh-CN" altLang="en-US"/>
              <a:pPr/>
              <a:t>2023/10/26</a:t>
            </a:fld>
            <a:endParaRPr lang="en-US" altLang="zh-CN">
              <a:ea typeface="+mn-ea"/>
              <a:cs typeface="+mn-cs"/>
            </a:endParaRPr>
          </a:p>
        </p:txBody>
      </p:sp>
      <p:sp>
        <p:nvSpPr>
          <p:cNvPr id="5" name="Footer Placeholder 4">
            <a:extLst>
              <a:ext uri="{FF2B5EF4-FFF2-40B4-BE49-F238E27FC236}">
                <a16:creationId xmlns:a16="http://schemas.microsoft.com/office/drawing/2014/main" id="{6D661CB5-1D64-407A-6096-218D87882D62}"/>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5923BED7-8221-E89E-0750-B24468C33A76}"/>
              </a:ext>
            </a:extLst>
          </p:cNvPr>
          <p:cNvSpPr>
            <a:spLocks noGrp="1"/>
          </p:cNvSpPr>
          <p:nvPr>
            <p:ph type="sldNum" sz="quarter" idx="12"/>
          </p:nvPr>
        </p:nvSpPr>
        <p:spPr/>
        <p:txBody>
          <a:bodyPr/>
          <a:lstStyle>
            <a:lvl1pPr>
              <a:defRPr/>
            </a:lvl1pPr>
          </a:lstStyle>
          <a:p>
            <a:fld id="{09C3BF47-00B5-4506-B246-9395C01A10C9}" type="slidenum">
              <a:rPr lang="zh-CN" altLang="en-US"/>
              <a:pPr/>
              <a:t>‹#›</a:t>
            </a:fld>
            <a:endParaRPr lang="en-US" altLang="zh-CN">
              <a:ea typeface="+mn-ea"/>
              <a:cs typeface="+mn-cs"/>
            </a:endParaRPr>
          </a:p>
        </p:txBody>
      </p:sp>
    </p:spTree>
    <p:extLst>
      <p:ext uri="{BB962C8B-B14F-4D97-AF65-F5344CB8AC3E}">
        <p14:creationId xmlns:p14="http://schemas.microsoft.com/office/powerpoint/2010/main" val="405916913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382595-C8E0-DBAC-85D1-E92384495D5E}"/>
              </a:ext>
            </a:extLst>
          </p:cNvPr>
          <p:cNvSpPr>
            <a:spLocks noGrp="1"/>
          </p:cNvSpPr>
          <p:nvPr>
            <p:ph type="title" orient="vert"/>
          </p:nvPr>
        </p:nvSpPr>
        <p:spPr>
          <a:xfrm>
            <a:off x="8572500" y="685800"/>
            <a:ext cx="2400300" cy="24796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526701-F62E-F942-6C0A-0E7AEDB8ABE8}"/>
              </a:ext>
            </a:extLst>
          </p:cNvPr>
          <p:cNvSpPr>
            <a:spLocks noGrp="1"/>
          </p:cNvSpPr>
          <p:nvPr>
            <p:ph type="body" orient="vert" idx="1"/>
          </p:nvPr>
        </p:nvSpPr>
        <p:spPr>
          <a:xfrm>
            <a:off x="1371600" y="685800"/>
            <a:ext cx="7048500" cy="2479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A48BD-C475-C7AF-91D5-4ABFEB49D9BA}"/>
              </a:ext>
            </a:extLst>
          </p:cNvPr>
          <p:cNvSpPr>
            <a:spLocks noGrp="1"/>
          </p:cNvSpPr>
          <p:nvPr>
            <p:ph type="dt" sz="half" idx="10"/>
          </p:nvPr>
        </p:nvSpPr>
        <p:spPr/>
        <p:txBody>
          <a:bodyPr/>
          <a:lstStyle>
            <a:lvl1pPr>
              <a:defRPr/>
            </a:lvl1pPr>
          </a:lstStyle>
          <a:p>
            <a:fld id="{E18053F4-0A83-446F-8DFE-2171237BEE0A}" type="datetime1">
              <a:rPr lang="zh-CN" altLang="en-US"/>
              <a:pPr/>
              <a:t>2023/10/26</a:t>
            </a:fld>
            <a:endParaRPr lang="en-US" altLang="zh-CN">
              <a:ea typeface="+mn-ea"/>
              <a:cs typeface="+mn-cs"/>
            </a:endParaRPr>
          </a:p>
        </p:txBody>
      </p:sp>
      <p:sp>
        <p:nvSpPr>
          <p:cNvPr id="5" name="Footer Placeholder 4">
            <a:extLst>
              <a:ext uri="{FF2B5EF4-FFF2-40B4-BE49-F238E27FC236}">
                <a16:creationId xmlns:a16="http://schemas.microsoft.com/office/drawing/2014/main" id="{01E85FE9-7054-10DE-5159-A10BE10A5548}"/>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98F622A7-E449-909D-42F2-3C5077F4E8AE}"/>
              </a:ext>
            </a:extLst>
          </p:cNvPr>
          <p:cNvSpPr>
            <a:spLocks noGrp="1"/>
          </p:cNvSpPr>
          <p:nvPr>
            <p:ph type="sldNum" sz="quarter" idx="12"/>
          </p:nvPr>
        </p:nvSpPr>
        <p:spPr/>
        <p:txBody>
          <a:bodyPr/>
          <a:lstStyle>
            <a:lvl1pPr>
              <a:defRPr/>
            </a:lvl1pPr>
          </a:lstStyle>
          <a:p>
            <a:fld id="{8A27417A-A8B0-4942-9383-5AB45CC77675}"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36808489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79BE-7F9B-45C5-08F4-2ADE6B35D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431D72-90D4-D884-79B4-AFA6021E5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4546CE-4DBD-755C-3F72-7FFD5F141B6D}"/>
              </a:ext>
            </a:extLst>
          </p:cNvPr>
          <p:cNvSpPr>
            <a:spLocks noGrp="1"/>
          </p:cNvSpPr>
          <p:nvPr>
            <p:ph type="dt" sz="half" idx="10"/>
          </p:nvPr>
        </p:nvSpPr>
        <p:spPr/>
        <p:txBody>
          <a:bodyPr/>
          <a:lstStyle>
            <a:lvl1pPr>
              <a:defRPr/>
            </a:lvl1pPr>
          </a:lstStyle>
          <a:p>
            <a:fld id="{9535DC2B-617E-4FE3-9654-83DC5667BBB5}" type="datetime1">
              <a:rPr lang="zh-CN" altLang="en-US"/>
              <a:pPr/>
              <a:t>2023/10/26</a:t>
            </a:fld>
            <a:endParaRPr lang="en-US" altLang="zh-CN">
              <a:ea typeface="+mn-ea"/>
              <a:cs typeface="+mn-cs"/>
            </a:endParaRPr>
          </a:p>
        </p:txBody>
      </p:sp>
      <p:sp>
        <p:nvSpPr>
          <p:cNvPr id="5" name="Footer Placeholder 4">
            <a:extLst>
              <a:ext uri="{FF2B5EF4-FFF2-40B4-BE49-F238E27FC236}">
                <a16:creationId xmlns:a16="http://schemas.microsoft.com/office/drawing/2014/main" id="{47EFB5A6-96CA-007D-D540-4F2B1D04744D}"/>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84A23010-E094-F1A5-0646-0C63C4590175}"/>
              </a:ext>
            </a:extLst>
          </p:cNvPr>
          <p:cNvSpPr>
            <a:spLocks noGrp="1"/>
          </p:cNvSpPr>
          <p:nvPr>
            <p:ph type="sldNum" sz="quarter" idx="12"/>
          </p:nvPr>
        </p:nvSpPr>
        <p:spPr/>
        <p:txBody>
          <a:bodyPr/>
          <a:lstStyle>
            <a:lvl1pPr>
              <a:defRPr/>
            </a:lvl1pPr>
          </a:lstStyle>
          <a:p>
            <a:fld id="{F3AB07B4-87C2-4642-AB3C-A0311F053F49}"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05885347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33BF-2716-0299-B600-EA4FFE071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A39C5-9214-4077-236E-E09F02CF8C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3E0E8-C1D6-0455-CE0E-EFF703A2A049}"/>
              </a:ext>
            </a:extLst>
          </p:cNvPr>
          <p:cNvSpPr>
            <a:spLocks noGrp="1"/>
          </p:cNvSpPr>
          <p:nvPr>
            <p:ph type="dt" sz="half" idx="10"/>
          </p:nvPr>
        </p:nvSpPr>
        <p:spPr/>
        <p:txBody>
          <a:bodyPr/>
          <a:lstStyle>
            <a:lvl1pPr>
              <a:defRPr/>
            </a:lvl1pPr>
          </a:lstStyle>
          <a:p>
            <a:fld id="{83822735-624F-4C2A-8FB0-613206E22A5F}" type="datetime1">
              <a:rPr lang="zh-CN" altLang="en-US"/>
              <a:pPr/>
              <a:t>2023/10/26</a:t>
            </a:fld>
            <a:endParaRPr lang="en-US" altLang="zh-CN">
              <a:ea typeface="+mn-ea"/>
              <a:cs typeface="+mn-cs"/>
            </a:endParaRPr>
          </a:p>
        </p:txBody>
      </p:sp>
      <p:sp>
        <p:nvSpPr>
          <p:cNvPr id="5" name="Footer Placeholder 4">
            <a:extLst>
              <a:ext uri="{FF2B5EF4-FFF2-40B4-BE49-F238E27FC236}">
                <a16:creationId xmlns:a16="http://schemas.microsoft.com/office/drawing/2014/main" id="{64662968-73C9-52C3-9A1D-62F87943D669}"/>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760B33D0-182D-E9F0-D13F-CDBF5FA8BC94}"/>
              </a:ext>
            </a:extLst>
          </p:cNvPr>
          <p:cNvSpPr>
            <a:spLocks noGrp="1"/>
          </p:cNvSpPr>
          <p:nvPr>
            <p:ph type="sldNum" sz="quarter" idx="12"/>
          </p:nvPr>
        </p:nvSpPr>
        <p:spPr/>
        <p:txBody>
          <a:bodyPr/>
          <a:lstStyle>
            <a:lvl1pPr>
              <a:defRPr/>
            </a:lvl1pPr>
          </a:lstStyle>
          <a:p>
            <a:fld id="{1203A732-F56A-4ADE-BFB3-42267B5F4F0A}"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45560150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F230-A4BE-450A-AFC0-1C62CEE91F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7B96BF-7E4D-F3E6-E4F5-6CA925B11325}"/>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D08915CE-7B31-B16B-0B60-22D86818AEC0}"/>
              </a:ext>
            </a:extLst>
          </p:cNvPr>
          <p:cNvSpPr>
            <a:spLocks noGrp="1"/>
          </p:cNvSpPr>
          <p:nvPr>
            <p:ph type="dt" sz="half" idx="10"/>
          </p:nvPr>
        </p:nvSpPr>
        <p:spPr/>
        <p:txBody>
          <a:bodyPr/>
          <a:lstStyle>
            <a:lvl1pPr>
              <a:defRPr/>
            </a:lvl1pPr>
          </a:lstStyle>
          <a:p>
            <a:fld id="{7D9BD40A-8E5F-4A68-8C21-076B031093C8}" type="datetime1">
              <a:rPr lang="zh-CN" altLang="en-US"/>
              <a:pPr/>
              <a:t>2023/10/26</a:t>
            </a:fld>
            <a:endParaRPr lang="en-US" altLang="zh-CN">
              <a:ea typeface="+mn-ea"/>
              <a:cs typeface="+mn-cs"/>
            </a:endParaRPr>
          </a:p>
        </p:txBody>
      </p:sp>
      <p:sp>
        <p:nvSpPr>
          <p:cNvPr id="5" name="Footer Placeholder 4">
            <a:extLst>
              <a:ext uri="{FF2B5EF4-FFF2-40B4-BE49-F238E27FC236}">
                <a16:creationId xmlns:a16="http://schemas.microsoft.com/office/drawing/2014/main" id="{99998465-90AF-91EC-8A49-11C0C5FBCDDF}"/>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11E2E89D-8736-7BE0-5C5A-9767F2B163BC}"/>
              </a:ext>
            </a:extLst>
          </p:cNvPr>
          <p:cNvSpPr>
            <a:spLocks noGrp="1"/>
          </p:cNvSpPr>
          <p:nvPr>
            <p:ph type="sldNum" sz="quarter" idx="12"/>
          </p:nvPr>
        </p:nvSpPr>
        <p:spPr/>
        <p:txBody>
          <a:bodyPr/>
          <a:lstStyle>
            <a:lvl1pPr>
              <a:defRPr/>
            </a:lvl1pPr>
          </a:lstStyle>
          <a:p>
            <a:fld id="{07AF0A41-35D9-4117-A209-D18194298B90}"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14128596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B7BC-060C-CF4B-604D-CA8B4D8163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FE1E2-2BA1-AE4D-9E9D-EF0EFF5605F6}"/>
              </a:ext>
            </a:extLst>
          </p:cNvPr>
          <p:cNvSpPr>
            <a:spLocks noGrp="1"/>
          </p:cNvSpPr>
          <p:nvPr>
            <p:ph sz="half" idx="1"/>
          </p:nvPr>
        </p:nvSpPr>
        <p:spPr>
          <a:xfrm>
            <a:off x="1371600" y="2286000"/>
            <a:ext cx="47244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3ADF5-BE20-2B90-F442-13004189C868}"/>
              </a:ext>
            </a:extLst>
          </p:cNvPr>
          <p:cNvSpPr>
            <a:spLocks noGrp="1"/>
          </p:cNvSpPr>
          <p:nvPr>
            <p:ph sz="half" idx="2"/>
          </p:nvPr>
        </p:nvSpPr>
        <p:spPr>
          <a:xfrm>
            <a:off x="6248400" y="2286000"/>
            <a:ext cx="47244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4F08EE-2145-9CB7-F983-CED6559685CB}"/>
              </a:ext>
            </a:extLst>
          </p:cNvPr>
          <p:cNvSpPr>
            <a:spLocks noGrp="1"/>
          </p:cNvSpPr>
          <p:nvPr>
            <p:ph type="dt" sz="half" idx="10"/>
          </p:nvPr>
        </p:nvSpPr>
        <p:spPr/>
        <p:txBody>
          <a:bodyPr/>
          <a:lstStyle>
            <a:lvl1pPr>
              <a:defRPr/>
            </a:lvl1pPr>
          </a:lstStyle>
          <a:p>
            <a:fld id="{91190755-69C9-4E6E-8FB5-96AD04431CBD}" type="datetime1">
              <a:rPr lang="zh-CN" altLang="en-US"/>
              <a:pPr/>
              <a:t>2023/10/26</a:t>
            </a:fld>
            <a:endParaRPr lang="en-US" altLang="zh-CN">
              <a:ea typeface="+mn-ea"/>
              <a:cs typeface="+mn-cs"/>
            </a:endParaRPr>
          </a:p>
        </p:txBody>
      </p:sp>
      <p:sp>
        <p:nvSpPr>
          <p:cNvPr id="6" name="Footer Placeholder 5">
            <a:extLst>
              <a:ext uri="{FF2B5EF4-FFF2-40B4-BE49-F238E27FC236}">
                <a16:creationId xmlns:a16="http://schemas.microsoft.com/office/drawing/2014/main" id="{DFFE57AF-3EC6-ACBA-22C2-8B5F3A39E48B}"/>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5285AB5F-D94A-A833-74A7-CAF4ACE78BC7}"/>
              </a:ext>
            </a:extLst>
          </p:cNvPr>
          <p:cNvSpPr>
            <a:spLocks noGrp="1"/>
          </p:cNvSpPr>
          <p:nvPr>
            <p:ph type="sldNum" sz="quarter" idx="12"/>
          </p:nvPr>
        </p:nvSpPr>
        <p:spPr/>
        <p:txBody>
          <a:bodyPr/>
          <a:lstStyle>
            <a:lvl1pPr>
              <a:defRPr/>
            </a:lvl1pPr>
          </a:lstStyle>
          <a:p>
            <a:fld id="{BC48CC7F-7C29-40FD-8F29-B7801BA3E503}" type="slidenum">
              <a:rPr lang="zh-CN" altLang="en-US"/>
              <a:pPr/>
              <a:t>‹#›</a:t>
            </a:fld>
            <a:endParaRPr lang="en-US" altLang="zh-CN">
              <a:ea typeface="+mn-ea"/>
              <a:cs typeface="+mn-cs"/>
            </a:endParaRPr>
          </a:p>
        </p:txBody>
      </p:sp>
    </p:spTree>
    <p:extLst>
      <p:ext uri="{BB962C8B-B14F-4D97-AF65-F5344CB8AC3E}">
        <p14:creationId xmlns:p14="http://schemas.microsoft.com/office/powerpoint/2010/main" val="350525145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654E-7677-3AF6-9ABF-064BB117E1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895226-C264-9744-65B3-9C9738E92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1CBD94-5A24-C4B0-C1BC-40C185644B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D62DF2-386E-DC04-BAE3-17AF75CFE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C22B9B-5260-513C-003B-58F025315E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3952AF-A839-8FDB-44F9-81E80DB47B6F}"/>
              </a:ext>
            </a:extLst>
          </p:cNvPr>
          <p:cNvSpPr>
            <a:spLocks noGrp="1"/>
          </p:cNvSpPr>
          <p:nvPr>
            <p:ph type="dt" sz="half" idx="10"/>
          </p:nvPr>
        </p:nvSpPr>
        <p:spPr/>
        <p:txBody>
          <a:bodyPr/>
          <a:lstStyle>
            <a:lvl1pPr>
              <a:defRPr/>
            </a:lvl1pPr>
          </a:lstStyle>
          <a:p>
            <a:fld id="{6B862B67-C617-4A41-9A42-36B080007F9B}" type="datetime1">
              <a:rPr lang="zh-CN" altLang="en-US"/>
              <a:pPr/>
              <a:t>2023/10/26</a:t>
            </a:fld>
            <a:endParaRPr lang="en-US" altLang="zh-CN">
              <a:ea typeface="+mn-ea"/>
              <a:cs typeface="+mn-cs"/>
            </a:endParaRPr>
          </a:p>
        </p:txBody>
      </p:sp>
      <p:sp>
        <p:nvSpPr>
          <p:cNvPr id="8" name="Footer Placeholder 7">
            <a:extLst>
              <a:ext uri="{FF2B5EF4-FFF2-40B4-BE49-F238E27FC236}">
                <a16:creationId xmlns:a16="http://schemas.microsoft.com/office/drawing/2014/main" id="{6FF1159D-CFA1-50B6-1AF1-50E75101F5E8}"/>
              </a:ext>
            </a:extLst>
          </p:cNvPr>
          <p:cNvSpPr>
            <a:spLocks noGrp="1"/>
          </p:cNvSpPr>
          <p:nvPr>
            <p:ph type="ftr" sz="quarter" idx="11"/>
          </p:nvPr>
        </p:nvSpPr>
        <p:spPr/>
        <p:txBody>
          <a:bodyPr/>
          <a:lstStyle>
            <a:lvl1pPr>
              <a:defRPr/>
            </a:lvl1pPr>
          </a:lstStyle>
          <a:p>
            <a:endParaRPr lang="en-US" altLang="zh-CN"/>
          </a:p>
        </p:txBody>
      </p:sp>
      <p:sp>
        <p:nvSpPr>
          <p:cNvPr id="9" name="Slide Number Placeholder 8">
            <a:extLst>
              <a:ext uri="{FF2B5EF4-FFF2-40B4-BE49-F238E27FC236}">
                <a16:creationId xmlns:a16="http://schemas.microsoft.com/office/drawing/2014/main" id="{A2DBF1FA-5178-7843-6259-5FD1AD9664A2}"/>
              </a:ext>
            </a:extLst>
          </p:cNvPr>
          <p:cNvSpPr>
            <a:spLocks noGrp="1"/>
          </p:cNvSpPr>
          <p:nvPr>
            <p:ph type="sldNum" sz="quarter" idx="12"/>
          </p:nvPr>
        </p:nvSpPr>
        <p:spPr/>
        <p:txBody>
          <a:bodyPr/>
          <a:lstStyle>
            <a:lvl1pPr>
              <a:defRPr/>
            </a:lvl1pPr>
          </a:lstStyle>
          <a:p>
            <a:fld id="{CBA19348-067A-407E-80B7-6931B3EBD66F}" type="slidenum">
              <a:rPr lang="zh-CN" altLang="en-US"/>
              <a:pPr/>
              <a:t>‹#›</a:t>
            </a:fld>
            <a:endParaRPr lang="en-US" altLang="zh-CN">
              <a:ea typeface="+mn-ea"/>
              <a:cs typeface="+mn-cs"/>
            </a:endParaRPr>
          </a:p>
        </p:txBody>
      </p:sp>
    </p:spTree>
    <p:extLst>
      <p:ext uri="{BB962C8B-B14F-4D97-AF65-F5344CB8AC3E}">
        <p14:creationId xmlns:p14="http://schemas.microsoft.com/office/powerpoint/2010/main" val="121939335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B64D-FBCF-447F-990C-16BB048052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009DA7-6680-012E-079B-E3D4779E1C84}"/>
              </a:ext>
            </a:extLst>
          </p:cNvPr>
          <p:cNvSpPr>
            <a:spLocks noGrp="1"/>
          </p:cNvSpPr>
          <p:nvPr>
            <p:ph type="dt" sz="half" idx="10"/>
          </p:nvPr>
        </p:nvSpPr>
        <p:spPr/>
        <p:txBody>
          <a:bodyPr/>
          <a:lstStyle>
            <a:lvl1pPr>
              <a:defRPr/>
            </a:lvl1pPr>
          </a:lstStyle>
          <a:p>
            <a:fld id="{DF80FAAD-6DB4-47B8-908B-065BB640F841}" type="datetime1">
              <a:rPr lang="zh-CN" altLang="en-US"/>
              <a:pPr/>
              <a:t>2023/10/26</a:t>
            </a:fld>
            <a:endParaRPr lang="en-US" altLang="zh-CN">
              <a:ea typeface="+mn-ea"/>
              <a:cs typeface="+mn-cs"/>
            </a:endParaRPr>
          </a:p>
        </p:txBody>
      </p:sp>
      <p:sp>
        <p:nvSpPr>
          <p:cNvPr id="4" name="Footer Placeholder 3">
            <a:extLst>
              <a:ext uri="{FF2B5EF4-FFF2-40B4-BE49-F238E27FC236}">
                <a16:creationId xmlns:a16="http://schemas.microsoft.com/office/drawing/2014/main" id="{B819DAD7-E610-F1FA-AC25-33B55FB52B10}"/>
              </a:ext>
            </a:extLst>
          </p:cNvPr>
          <p:cNvSpPr>
            <a:spLocks noGrp="1"/>
          </p:cNvSpPr>
          <p:nvPr>
            <p:ph type="ftr" sz="quarter" idx="11"/>
          </p:nvPr>
        </p:nvSpPr>
        <p:spPr/>
        <p:txBody>
          <a:bodyPr/>
          <a:lstStyle>
            <a:lvl1pPr>
              <a:defRPr/>
            </a:lvl1pPr>
          </a:lstStyle>
          <a:p>
            <a:endParaRPr lang="en-US" altLang="zh-CN"/>
          </a:p>
        </p:txBody>
      </p:sp>
      <p:sp>
        <p:nvSpPr>
          <p:cNvPr id="5" name="Slide Number Placeholder 4">
            <a:extLst>
              <a:ext uri="{FF2B5EF4-FFF2-40B4-BE49-F238E27FC236}">
                <a16:creationId xmlns:a16="http://schemas.microsoft.com/office/drawing/2014/main" id="{880BAC08-A2C6-A4DE-8099-E43C01B3F1CE}"/>
              </a:ext>
            </a:extLst>
          </p:cNvPr>
          <p:cNvSpPr>
            <a:spLocks noGrp="1"/>
          </p:cNvSpPr>
          <p:nvPr>
            <p:ph type="sldNum" sz="quarter" idx="12"/>
          </p:nvPr>
        </p:nvSpPr>
        <p:spPr/>
        <p:txBody>
          <a:bodyPr/>
          <a:lstStyle>
            <a:lvl1pPr>
              <a:defRPr/>
            </a:lvl1pPr>
          </a:lstStyle>
          <a:p>
            <a:fld id="{72CD7D24-20EC-4224-85DB-CA35B2731B35}" type="slidenum">
              <a:rPr lang="zh-CN" altLang="en-US"/>
              <a:pPr/>
              <a:t>‹#›</a:t>
            </a:fld>
            <a:endParaRPr lang="en-US" altLang="zh-CN">
              <a:ea typeface="+mn-ea"/>
              <a:cs typeface="+mn-cs"/>
            </a:endParaRPr>
          </a:p>
        </p:txBody>
      </p:sp>
    </p:spTree>
    <p:extLst>
      <p:ext uri="{BB962C8B-B14F-4D97-AF65-F5344CB8AC3E}">
        <p14:creationId xmlns:p14="http://schemas.microsoft.com/office/powerpoint/2010/main" val="135773266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4F8C9C-9152-F091-241D-7693FF3BD206}"/>
              </a:ext>
            </a:extLst>
          </p:cNvPr>
          <p:cNvSpPr>
            <a:spLocks noGrp="1"/>
          </p:cNvSpPr>
          <p:nvPr>
            <p:ph type="dt" sz="half" idx="10"/>
          </p:nvPr>
        </p:nvSpPr>
        <p:spPr/>
        <p:txBody>
          <a:bodyPr/>
          <a:lstStyle>
            <a:lvl1pPr>
              <a:defRPr/>
            </a:lvl1pPr>
          </a:lstStyle>
          <a:p>
            <a:fld id="{A85153F3-EDE2-4314-B346-2CFE21512D14}" type="datetime1">
              <a:rPr lang="zh-CN" altLang="en-US"/>
              <a:pPr/>
              <a:t>2023/10/26</a:t>
            </a:fld>
            <a:endParaRPr lang="en-US" altLang="zh-CN">
              <a:ea typeface="+mn-ea"/>
              <a:cs typeface="+mn-cs"/>
            </a:endParaRPr>
          </a:p>
        </p:txBody>
      </p:sp>
      <p:sp>
        <p:nvSpPr>
          <p:cNvPr id="3" name="Footer Placeholder 2">
            <a:extLst>
              <a:ext uri="{FF2B5EF4-FFF2-40B4-BE49-F238E27FC236}">
                <a16:creationId xmlns:a16="http://schemas.microsoft.com/office/drawing/2014/main" id="{8146BD33-2EB7-9395-B0F9-5F7E426CAD10}"/>
              </a:ext>
            </a:extLst>
          </p:cNvPr>
          <p:cNvSpPr>
            <a:spLocks noGrp="1"/>
          </p:cNvSpPr>
          <p:nvPr>
            <p:ph type="ftr" sz="quarter" idx="11"/>
          </p:nvPr>
        </p:nvSpPr>
        <p:spPr/>
        <p:txBody>
          <a:bodyPr/>
          <a:lstStyle>
            <a:lvl1pPr>
              <a:defRPr/>
            </a:lvl1pPr>
          </a:lstStyle>
          <a:p>
            <a:endParaRPr lang="en-US" altLang="zh-CN"/>
          </a:p>
        </p:txBody>
      </p:sp>
      <p:sp>
        <p:nvSpPr>
          <p:cNvPr id="4" name="Slide Number Placeholder 3">
            <a:extLst>
              <a:ext uri="{FF2B5EF4-FFF2-40B4-BE49-F238E27FC236}">
                <a16:creationId xmlns:a16="http://schemas.microsoft.com/office/drawing/2014/main" id="{94444DFD-76DC-4962-E22B-C95AF0069611}"/>
              </a:ext>
            </a:extLst>
          </p:cNvPr>
          <p:cNvSpPr>
            <a:spLocks noGrp="1"/>
          </p:cNvSpPr>
          <p:nvPr>
            <p:ph type="sldNum" sz="quarter" idx="12"/>
          </p:nvPr>
        </p:nvSpPr>
        <p:spPr/>
        <p:txBody>
          <a:bodyPr/>
          <a:lstStyle>
            <a:lvl1pPr>
              <a:defRPr/>
            </a:lvl1pPr>
          </a:lstStyle>
          <a:p>
            <a:fld id="{ACA07BF0-C40A-458F-8F20-7D68572F4124}" type="slidenum">
              <a:rPr lang="zh-CN" altLang="en-US"/>
              <a:pPr/>
              <a:t>‹#›</a:t>
            </a:fld>
            <a:endParaRPr lang="en-US" altLang="zh-CN">
              <a:ea typeface="+mn-ea"/>
              <a:cs typeface="+mn-cs"/>
            </a:endParaRPr>
          </a:p>
        </p:txBody>
      </p:sp>
    </p:spTree>
    <p:extLst>
      <p:ext uri="{BB962C8B-B14F-4D97-AF65-F5344CB8AC3E}">
        <p14:creationId xmlns:p14="http://schemas.microsoft.com/office/powerpoint/2010/main" val="7177322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ADE0-1E70-92C7-EC0E-F7D00A8D60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6EBF4E-B225-80F5-0771-83C03EB5F4A4}"/>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5807BFF-D7B5-ADFE-C639-86F12CA6AE05}"/>
              </a:ext>
            </a:extLst>
          </p:cNvPr>
          <p:cNvSpPr>
            <a:spLocks noGrp="1"/>
          </p:cNvSpPr>
          <p:nvPr>
            <p:ph type="dt" sz="half" idx="10"/>
          </p:nvPr>
        </p:nvSpPr>
        <p:spPr/>
        <p:txBody>
          <a:bodyPr/>
          <a:lstStyle>
            <a:lvl1pPr>
              <a:defRPr/>
            </a:lvl1pPr>
          </a:lstStyle>
          <a:p>
            <a:fld id="{1A1BBF67-46A9-45C2-BFD5-7B63813F7EAA}" type="datetime1">
              <a:rPr lang="en-US" altLang="en-US"/>
              <a:pPr/>
              <a:t>10/26/2023</a:t>
            </a:fld>
            <a:endParaRPr lang="en-US" altLang="zh-CN"/>
          </a:p>
        </p:txBody>
      </p:sp>
      <p:sp>
        <p:nvSpPr>
          <p:cNvPr id="5" name="Footer Placeholder 4">
            <a:extLst>
              <a:ext uri="{FF2B5EF4-FFF2-40B4-BE49-F238E27FC236}">
                <a16:creationId xmlns:a16="http://schemas.microsoft.com/office/drawing/2014/main" id="{7A93DE16-F0C3-3657-25C1-C54BFCE69C5E}"/>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231B3AFA-4236-D2D0-9042-C80FA4A92F24}"/>
              </a:ext>
            </a:extLst>
          </p:cNvPr>
          <p:cNvSpPr>
            <a:spLocks noGrp="1"/>
          </p:cNvSpPr>
          <p:nvPr>
            <p:ph type="sldNum" sz="quarter" idx="12"/>
          </p:nvPr>
        </p:nvSpPr>
        <p:spPr/>
        <p:txBody>
          <a:bodyPr/>
          <a:lstStyle>
            <a:lvl1pPr>
              <a:defRPr/>
            </a:lvl1pPr>
          </a:lstStyle>
          <a:p>
            <a:fld id="{62205827-EA6F-431E-9615-A33C42BBD1E1}" type="slidenum">
              <a:rPr lang="zh-CN" altLang="en-US"/>
              <a:pPr/>
              <a:t>‹#›</a:t>
            </a:fld>
            <a:endParaRPr lang="en-US" altLang="zh-CN">
              <a:ea typeface="+mn-ea"/>
              <a:cs typeface="+mn-cs"/>
            </a:endParaRPr>
          </a:p>
        </p:txBody>
      </p:sp>
    </p:spTree>
    <p:extLst>
      <p:ext uri="{BB962C8B-B14F-4D97-AF65-F5344CB8AC3E}">
        <p14:creationId xmlns:p14="http://schemas.microsoft.com/office/powerpoint/2010/main" val="84494386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37A1-BCA0-DD49-D020-1596986D84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92E2AF-5555-B104-FD3E-AEE7158EC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EEC15D-28C3-0FD5-7F7F-2C490A090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C187E8-FCEC-438D-1F96-D75C848BE516}"/>
              </a:ext>
            </a:extLst>
          </p:cNvPr>
          <p:cNvSpPr>
            <a:spLocks noGrp="1"/>
          </p:cNvSpPr>
          <p:nvPr>
            <p:ph type="dt" sz="half" idx="10"/>
          </p:nvPr>
        </p:nvSpPr>
        <p:spPr/>
        <p:txBody>
          <a:bodyPr/>
          <a:lstStyle>
            <a:lvl1pPr>
              <a:defRPr/>
            </a:lvl1pPr>
          </a:lstStyle>
          <a:p>
            <a:fld id="{A1A5787E-11F0-418E-A2D9-C0315FA39C9B}" type="datetime1">
              <a:rPr lang="zh-CN" altLang="en-US"/>
              <a:pPr/>
              <a:t>2023/10/26</a:t>
            </a:fld>
            <a:endParaRPr lang="en-US" altLang="zh-CN">
              <a:ea typeface="+mn-ea"/>
              <a:cs typeface="+mn-cs"/>
            </a:endParaRPr>
          </a:p>
        </p:txBody>
      </p:sp>
      <p:sp>
        <p:nvSpPr>
          <p:cNvPr id="6" name="Footer Placeholder 5">
            <a:extLst>
              <a:ext uri="{FF2B5EF4-FFF2-40B4-BE49-F238E27FC236}">
                <a16:creationId xmlns:a16="http://schemas.microsoft.com/office/drawing/2014/main" id="{A258CBEF-F5C5-EB8C-8B91-BFA2D92D5887}"/>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9DF0EEC4-658E-016F-14DF-9B8F88FC9529}"/>
              </a:ext>
            </a:extLst>
          </p:cNvPr>
          <p:cNvSpPr>
            <a:spLocks noGrp="1"/>
          </p:cNvSpPr>
          <p:nvPr>
            <p:ph type="sldNum" sz="quarter" idx="12"/>
          </p:nvPr>
        </p:nvSpPr>
        <p:spPr/>
        <p:txBody>
          <a:bodyPr/>
          <a:lstStyle>
            <a:lvl1pPr>
              <a:defRPr/>
            </a:lvl1pPr>
          </a:lstStyle>
          <a:p>
            <a:fld id="{0281A5DA-8149-4EC0-8C85-4D74E408B12E}" type="slidenum">
              <a:rPr lang="zh-CN" altLang="en-US"/>
              <a:pPr/>
              <a:t>‹#›</a:t>
            </a:fld>
            <a:endParaRPr lang="en-US" altLang="zh-CN">
              <a:ea typeface="+mn-ea"/>
              <a:cs typeface="+mn-cs"/>
            </a:endParaRPr>
          </a:p>
        </p:txBody>
      </p:sp>
    </p:spTree>
    <p:extLst>
      <p:ext uri="{BB962C8B-B14F-4D97-AF65-F5344CB8AC3E}">
        <p14:creationId xmlns:p14="http://schemas.microsoft.com/office/powerpoint/2010/main" val="356340190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3BB8-3CAE-B5A8-CD8D-DDCBD29AA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62C3AE-6133-5C25-A3CD-3BAFEE8A9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631958-1C56-A251-4CBF-7027C8190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64EDB1-1DFB-CBDC-6672-F95E4AABF068}"/>
              </a:ext>
            </a:extLst>
          </p:cNvPr>
          <p:cNvSpPr>
            <a:spLocks noGrp="1"/>
          </p:cNvSpPr>
          <p:nvPr>
            <p:ph type="dt" sz="half" idx="10"/>
          </p:nvPr>
        </p:nvSpPr>
        <p:spPr/>
        <p:txBody>
          <a:bodyPr/>
          <a:lstStyle>
            <a:lvl1pPr>
              <a:defRPr/>
            </a:lvl1pPr>
          </a:lstStyle>
          <a:p>
            <a:fld id="{7D8A4EB9-AB52-4FB9-BAE5-39E0E2D37C82}" type="datetime1">
              <a:rPr lang="zh-CN" altLang="en-US"/>
              <a:pPr/>
              <a:t>2023/10/26</a:t>
            </a:fld>
            <a:endParaRPr lang="en-US" altLang="zh-CN">
              <a:ea typeface="+mn-ea"/>
              <a:cs typeface="+mn-cs"/>
            </a:endParaRPr>
          </a:p>
        </p:txBody>
      </p:sp>
      <p:sp>
        <p:nvSpPr>
          <p:cNvPr id="6" name="Footer Placeholder 5">
            <a:extLst>
              <a:ext uri="{FF2B5EF4-FFF2-40B4-BE49-F238E27FC236}">
                <a16:creationId xmlns:a16="http://schemas.microsoft.com/office/drawing/2014/main" id="{388C773D-1DE3-3B49-7640-54379D5F93DA}"/>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BACDDD86-D600-3691-B449-C1E790655E04}"/>
              </a:ext>
            </a:extLst>
          </p:cNvPr>
          <p:cNvSpPr>
            <a:spLocks noGrp="1"/>
          </p:cNvSpPr>
          <p:nvPr>
            <p:ph type="sldNum" sz="quarter" idx="12"/>
          </p:nvPr>
        </p:nvSpPr>
        <p:spPr/>
        <p:txBody>
          <a:bodyPr/>
          <a:lstStyle>
            <a:lvl1pPr>
              <a:defRPr/>
            </a:lvl1pPr>
          </a:lstStyle>
          <a:p>
            <a:fld id="{B9695669-747B-4841-925A-0D9904C37927}"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6278248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453D-BA20-B9D0-8F90-746CDBAD14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1DDCA2-6B01-22FF-92B9-2CB90EB43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5B2FA-5E4E-841C-6FAB-743AE941FD3D}"/>
              </a:ext>
            </a:extLst>
          </p:cNvPr>
          <p:cNvSpPr>
            <a:spLocks noGrp="1"/>
          </p:cNvSpPr>
          <p:nvPr>
            <p:ph type="dt" sz="half" idx="10"/>
          </p:nvPr>
        </p:nvSpPr>
        <p:spPr/>
        <p:txBody>
          <a:bodyPr/>
          <a:lstStyle>
            <a:lvl1pPr>
              <a:defRPr/>
            </a:lvl1pPr>
          </a:lstStyle>
          <a:p>
            <a:fld id="{D31C45DA-2565-4776-BBE0-97BB3B081545}" type="datetime1">
              <a:rPr lang="zh-CN" altLang="en-US"/>
              <a:pPr/>
              <a:t>2023/10/26</a:t>
            </a:fld>
            <a:endParaRPr lang="en-US" altLang="zh-CN">
              <a:ea typeface="+mn-ea"/>
              <a:cs typeface="+mn-cs"/>
            </a:endParaRPr>
          </a:p>
        </p:txBody>
      </p:sp>
      <p:sp>
        <p:nvSpPr>
          <p:cNvPr id="5" name="Footer Placeholder 4">
            <a:extLst>
              <a:ext uri="{FF2B5EF4-FFF2-40B4-BE49-F238E27FC236}">
                <a16:creationId xmlns:a16="http://schemas.microsoft.com/office/drawing/2014/main" id="{FCA2F67F-C8EB-4A98-CBD3-D27A751F7076}"/>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F818E32E-AE90-F98B-3249-124A38B1AC39}"/>
              </a:ext>
            </a:extLst>
          </p:cNvPr>
          <p:cNvSpPr>
            <a:spLocks noGrp="1"/>
          </p:cNvSpPr>
          <p:nvPr>
            <p:ph type="sldNum" sz="quarter" idx="12"/>
          </p:nvPr>
        </p:nvSpPr>
        <p:spPr/>
        <p:txBody>
          <a:bodyPr/>
          <a:lstStyle>
            <a:lvl1pPr>
              <a:defRPr/>
            </a:lvl1pPr>
          </a:lstStyle>
          <a:p>
            <a:fld id="{CCD14A70-ED92-49E0-A353-9A3A00337D8B}" type="slidenum">
              <a:rPr lang="zh-CN" altLang="en-US"/>
              <a:pPr/>
              <a:t>‹#›</a:t>
            </a:fld>
            <a:endParaRPr lang="en-US" altLang="zh-CN">
              <a:ea typeface="+mn-ea"/>
              <a:cs typeface="+mn-cs"/>
            </a:endParaRPr>
          </a:p>
        </p:txBody>
      </p:sp>
    </p:spTree>
    <p:extLst>
      <p:ext uri="{BB962C8B-B14F-4D97-AF65-F5344CB8AC3E}">
        <p14:creationId xmlns:p14="http://schemas.microsoft.com/office/powerpoint/2010/main" val="375377130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01802-9E29-93C0-0DBF-EAEE1675ADE3}"/>
              </a:ext>
            </a:extLst>
          </p:cNvPr>
          <p:cNvSpPr>
            <a:spLocks noGrp="1"/>
          </p:cNvSpPr>
          <p:nvPr>
            <p:ph type="title" orient="vert"/>
          </p:nvPr>
        </p:nvSpPr>
        <p:spPr>
          <a:xfrm>
            <a:off x="8572500" y="685800"/>
            <a:ext cx="2400300" cy="5181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D3C5BA-26E2-116F-669A-31150BAD4FFC}"/>
              </a:ext>
            </a:extLst>
          </p:cNvPr>
          <p:cNvSpPr>
            <a:spLocks noGrp="1"/>
          </p:cNvSpPr>
          <p:nvPr>
            <p:ph type="body" orient="vert" idx="1"/>
          </p:nvPr>
        </p:nvSpPr>
        <p:spPr>
          <a:xfrm>
            <a:off x="1371600" y="685800"/>
            <a:ext cx="7048500" cy="518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D4D2E-3DEE-5904-AA23-0BF2ECF74289}"/>
              </a:ext>
            </a:extLst>
          </p:cNvPr>
          <p:cNvSpPr>
            <a:spLocks noGrp="1"/>
          </p:cNvSpPr>
          <p:nvPr>
            <p:ph type="dt" sz="half" idx="10"/>
          </p:nvPr>
        </p:nvSpPr>
        <p:spPr/>
        <p:txBody>
          <a:bodyPr/>
          <a:lstStyle>
            <a:lvl1pPr>
              <a:defRPr/>
            </a:lvl1pPr>
          </a:lstStyle>
          <a:p>
            <a:fld id="{780AE706-EA8A-416B-A4AE-D3291FE101E7}" type="datetime1">
              <a:rPr lang="zh-CN" altLang="en-US"/>
              <a:pPr/>
              <a:t>2023/10/26</a:t>
            </a:fld>
            <a:endParaRPr lang="en-US" altLang="zh-CN">
              <a:ea typeface="+mn-ea"/>
              <a:cs typeface="+mn-cs"/>
            </a:endParaRPr>
          </a:p>
        </p:txBody>
      </p:sp>
      <p:sp>
        <p:nvSpPr>
          <p:cNvPr id="5" name="Footer Placeholder 4">
            <a:extLst>
              <a:ext uri="{FF2B5EF4-FFF2-40B4-BE49-F238E27FC236}">
                <a16:creationId xmlns:a16="http://schemas.microsoft.com/office/drawing/2014/main" id="{E6047E4F-1E92-7500-BB91-67C9EA12E7F0}"/>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87292A2F-AC93-CC83-A000-C17F2D33AAFD}"/>
              </a:ext>
            </a:extLst>
          </p:cNvPr>
          <p:cNvSpPr>
            <a:spLocks noGrp="1"/>
          </p:cNvSpPr>
          <p:nvPr>
            <p:ph type="sldNum" sz="quarter" idx="12"/>
          </p:nvPr>
        </p:nvSpPr>
        <p:spPr/>
        <p:txBody>
          <a:bodyPr/>
          <a:lstStyle>
            <a:lvl1pPr>
              <a:defRPr/>
            </a:lvl1pPr>
          </a:lstStyle>
          <a:p>
            <a:fld id="{D937F87D-FB06-4C6A-BB47-B9F5DF1D4146}" type="slidenum">
              <a:rPr lang="zh-CN" altLang="en-US"/>
              <a:pPr/>
              <a:t>‹#›</a:t>
            </a:fld>
            <a:endParaRPr lang="en-US" altLang="zh-CN">
              <a:ea typeface="+mn-ea"/>
              <a:cs typeface="+mn-cs"/>
            </a:endParaRPr>
          </a:p>
        </p:txBody>
      </p:sp>
    </p:spTree>
    <p:extLst>
      <p:ext uri="{BB962C8B-B14F-4D97-AF65-F5344CB8AC3E}">
        <p14:creationId xmlns:p14="http://schemas.microsoft.com/office/powerpoint/2010/main" val="12033737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6993-6DCF-333E-B685-0BC01F425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20149-8F9E-0D7C-230C-A0DC3D986B93}"/>
              </a:ext>
            </a:extLst>
          </p:cNvPr>
          <p:cNvSpPr>
            <a:spLocks noGrp="1"/>
          </p:cNvSpPr>
          <p:nvPr>
            <p:ph sz="half" idx="1"/>
          </p:nvPr>
        </p:nvSpPr>
        <p:spPr>
          <a:xfrm>
            <a:off x="1371600" y="2286000"/>
            <a:ext cx="47244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BA1280-2F9E-EB6F-8FB3-BCC951FC755E}"/>
              </a:ext>
            </a:extLst>
          </p:cNvPr>
          <p:cNvSpPr>
            <a:spLocks noGrp="1"/>
          </p:cNvSpPr>
          <p:nvPr>
            <p:ph sz="half" idx="2"/>
          </p:nvPr>
        </p:nvSpPr>
        <p:spPr>
          <a:xfrm>
            <a:off x="6248400" y="2286000"/>
            <a:ext cx="47244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D7E92C-37B2-0435-12C6-29B802FD698A}"/>
              </a:ext>
            </a:extLst>
          </p:cNvPr>
          <p:cNvSpPr>
            <a:spLocks noGrp="1"/>
          </p:cNvSpPr>
          <p:nvPr>
            <p:ph type="dt" sz="half" idx="10"/>
          </p:nvPr>
        </p:nvSpPr>
        <p:spPr/>
        <p:txBody>
          <a:bodyPr/>
          <a:lstStyle>
            <a:lvl1pPr>
              <a:defRPr/>
            </a:lvl1pPr>
          </a:lstStyle>
          <a:p>
            <a:fld id="{1A1BBF67-46A9-45C2-BFD5-7B63813F7EAA}" type="datetime1">
              <a:rPr lang="en-US" altLang="en-US"/>
              <a:pPr/>
              <a:t>10/26/2023</a:t>
            </a:fld>
            <a:endParaRPr lang="en-US" altLang="zh-CN"/>
          </a:p>
        </p:txBody>
      </p:sp>
      <p:sp>
        <p:nvSpPr>
          <p:cNvPr id="6" name="Footer Placeholder 5">
            <a:extLst>
              <a:ext uri="{FF2B5EF4-FFF2-40B4-BE49-F238E27FC236}">
                <a16:creationId xmlns:a16="http://schemas.microsoft.com/office/drawing/2014/main" id="{CFB3EBF4-E0EB-9D58-1976-C21E3EA7C6BE}"/>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EC2203FA-1366-4DC8-938D-DD76BA09F7D7}"/>
              </a:ext>
            </a:extLst>
          </p:cNvPr>
          <p:cNvSpPr>
            <a:spLocks noGrp="1"/>
          </p:cNvSpPr>
          <p:nvPr>
            <p:ph type="sldNum" sz="quarter" idx="12"/>
          </p:nvPr>
        </p:nvSpPr>
        <p:spPr/>
        <p:txBody>
          <a:bodyPr/>
          <a:lstStyle>
            <a:lvl1pPr>
              <a:defRPr/>
            </a:lvl1pPr>
          </a:lstStyle>
          <a:p>
            <a:fld id="{1AB5363D-54CF-4C28-8E17-C98EE84FB429}"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9169045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8DCD-D9FB-3A2D-7BF6-70130ADB45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66FB59-2A0A-06D5-8013-9E146366F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BF1C78-BF4F-224B-DCF5-9A77C3997E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F13309-78CE-8E78-B985-2918E7D8D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141B6B-DF96-3978-6CFC-78B656907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50599-DCCC-EBCE-473F-A24FD3F25DEB}"/>
              </a:ext>
            </a:extLst>
          </p:cNvPr>
          <p:cNvSpPr>
            <a:spLocks noGrp="1"/>
          </p:cNvSpPr>
          <p:nvPr>
            <p:ph type="dt" sz="half" idx="10"/>
          </p:nvPr>
        </p:nvSpPr>
        <p:spPr/>
        <p:txBody>
          <a:bodyPr/>
          <a:lstStyle>
            <a:lvl1pPr>
              <a:defRPr/>
            </a:lvl1pPr>
          </a:lstStyle>
          <a:p>
            <a:fld id="{1A1BBF67-46A9-45C2-BFD5-7B63813F7EAA}" type="datetime1">
              <a:rPr lang="en-US" altLang="en-US"/>
              <a:pPr/>
              <a:t>10/26/2023</a:t>
            </a:fld>
            <a:endParaRPr lang="en-US" altLang="zh-CN"/>
          </a:p>
        </p:txBody>
      </p:sp>
      <p:sp>
        <p:nvSpPr>
          <p:cNvPr id="8" name="Footer Placeholder 7">
            <a:extLst>
              <a:ext uri="{FF2B5EF4-FFF2-40B4-BE49-F238E27FC236}">
                <a16:creationId xmlns:a16="http://schemas.microsoft.com/office/drawing/2014/main" id="{19E489C2-2E54-A0CE-B7F1-8E6D950C7281}"/>
              </a:ext>
            </a:extLst>
          </p:cNvPr>
          <p:cNvSpPr>
            <a:spLocks noGrp="1"/>
          </p:cNvSpPr>
          <p:nvPr>
            <p:ph type="ftr" sz="quarter" idx="11"/>
          </p:nvPr>
        </p:nvSpPr>
        <p:spPr/>
        <p:txBody>
          <a:bodyPr/>
          <a:lstStyle>
            <a:lvl1pPr>
              <a:defRPr/>
            </a:lvl1pPr>
          </a:lstStyle>
          <a:p>
            <a:endParaRPr lang="en-US" altLang="zh-CN"/>
          </a:p>
        </p:txBody>
      </p:sp>
      <p:sp>
        <p:nvSpPr>
          <p:cNvPr id="9" name="Slide Number Placeholder 8">
            <a:extLst>
              <a:ext uri="{FF2B5EF4-FFF2-40B4-BE49-F238E27FC236}">
                <a16:creationId xmlns:a16="http://schemas.microsoft.com/office/drawing/2014/main" id="{84C5340F-3551-DE15-3979-DB7BB242CD25}"/>
              </a:ext>
            </a:extLst>
          </p:cNvPr>
          <p:cNvSpPr>
            <a:spLocks noGrp="1"/>
          </p:cNvSpPr>
          <p:nvPr>
            <p:ph type="sldNum" sz="quarter" idx="12"/>
          </p:nvPr>
        </p:nvSpPr>
        <p:spPr/>
        <p:txBody>
          <a:bodyPr/>
          <a:lstStyle>
            <a:lvl1pPr>
              <a:defRPr/>
            </a:lvl1pPr>
          </a:lstStyle>
          <a:p>
            <a:fld id="{3426B430-4373-4929-ABE1-3E2AB56B8CEF}" type="slidenum">
              <a:rPr lang="zh-CN" altLang="en-US"/>
              <a:pPr/>
              <a:t>‹#›</a:t>
            </a:fld>
            <a:endParaRPr lang="en-US" altLang="zh-CN">
              <a:ea typeface="+mn-ea"/>
              <a:cs typeface="+mn-cs"/>
            </a:endParaRPr>
          </a:p>
        </p:txBody>
      </p:sp>
    </p:spTree>
    <p:extLst>
      <p:ext uri="{BB962C8B-B14F-4D97-AF65-F5344CB8AC3E}">
        <p14:creationId xmlns:p14="http://schemas.microsoft.com/office/powerpoint/2010/main" val="31980545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F7CC-873E-CA2C-9B8F-50CE70A355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6A83DC-61FC-951B-755E-70DEF6B46210}"/>
              </a:ext>
            </a:extLst>
          </p:cNvPr>
          <p:cNvSpPr>
            <a:spLocks noGrp="1"/>
          </p:cNvSpPr>
          <p:nvPr>
            <p:ph type="dt" sz="half" idx="10"/>
          </p:nvPr>
        </p:nvSpPr>
        <p:spPr/>
        <p:txBody>
          <a:bodyPr/>
          <a:lstStyle>
            <a:lvl1pPr>
              <a:defRPr/>
            </a:lvl1pPr>
          </a:lstStyle>
          <a:p>
            <a:fld id="{1A1BBF67-46A9-45C2-BFD5-7B63813F7EAA}" type="datetime1">
              <a:rPr lang="en-US" altLang="en-US"/>
              <a:pPr/>
              <a:t>10/26/2023</a:t>
            </a:fld>
            <a:endParaRPr lang="en-US" altLang="zh-CN"/>
          </a:p>
        </p:txBody>
      </p:sp>
      <p:sp>
        <p:nvSpPr>
          <p:cNvPr id="4" name="Footer Placeholder 3">
            <a:extLst>
              <a:ext uri="{FF2B5EF4-FFF2-40B4-BE49-F238E27FC236}">
                <a16:creationId xmlns:a16="http://schemas.microsoft.com/office/drawing/2014/main" id="{FBED3E01-4190-07E4-B63B-3F53BF74E611}"/>
              </a:ext>
            </a:extLst>
          </p:cNvPr>
          <p:cNvSpPr>
            <a:spLocks noGrp="1"/>
          </p:cNvSpPr>
          <p:nvPr>
            <p:ph type="ftr" sz="quarter" idx="11"/>
          </p:nvPr>
        </p:nvSpPr>
        <p:spPr/>
        <p:txBody>
          <a:bodyPr/>
          <a:lstStyle>
            <a:lvl1pPr>
              <a:defRPr/>
            </a:lvl1pPr>
          </a:lstStyle>
          <a:p>
            <a:endParaRPr lang="en-US" altLang="zh-CN"/>
          </a:p>
        </p:txBody>
      </p:sp>
      <p:sp>
        <p:nvSpPr>
          <p:cNvPr id="5" name="Slide Number Placeholder 4">
            <a:extLst>
              <a:ext uri="{FF2B5EF4-FFF2-40B4-BE49-F238E27FC236}">
                <a16:creationId xmlns:a16="http://schemas.microsoft.com/office/drawing/2014/main" id="{66860552-5413-3497-FC5D-097825AB579B}"/>
              </a:ext>
            </a:extLst>
          </p:cNvPr>
          <p:cNvSpPr>
            <a:spLocks noGrp="1"/>
          </p:cNvSpPr>
          <p:nvPr>
            <p:ph type="sldNum" sz="quarter" idx="12"/>
          </p:nvPr>
        </p:nvSpPr>
        <p:spPr/>
        <p:txBody>
          <a:bodyPr/>
          <a:lstStyle>
            <a:lvl1pPr>
              <a:defRPr/>
            </a:lvl1pPr>
          </a:lstStyle>
          <a:p>
            <a:fld id="{569CB7E4-3BB3-4F17-99A7-BE61F5EF17AD}" type="slidenum">
              <a:rPr lang="zh-CN" altLang="en-US"/>
              <a:pPr/>
              <a:t>‹#›</a:t>
            </a:fld>
            <a:endParaRPr lang="en-US" altLang="zh-CN">
              <a:ea typeface="+mn-ea"/>
              <a:cs typeface="+mn-cs"/>
            </a:endParaRPr>
          </a:p>
        </p:txBody>
      </p:sp>
    </p:spTree>
    <p:extLst>
      <p:ext uri="{BB962C8B-B14F-4D97-AF65-F5344CB8AC3E}">
        <p14:creationId xmlns:p14="http://schemas.microsoft.com/office/powerpoint/2010/main" val="38979461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D51ED1-3A61-5C20-C983-619707A586DE}"/>
              </a:ext>
            </a:extLst>
          </p:cNvPr>
          <p:cNvSpPr>
            <a:spLocks noGrp="1"/>
          </p:cNvSpPr>
          <p:nvPr>
            <p:ph type="dt" sz="half" idx="10"/>
          </p:nvPr>
        </p:nvSpPr>
        <p:spPr/>
        <p:txBody>
          <a:bodyPr/>
          <a:lstStyle>
            <a:lvl1pPr>
              <a:defRPr/>
            </a:lvl1pPr>
          </a:lstStyle>
          <a:p>
            <a:fld id="{1A1BBF67-46A9-45C2-BFD5-7B63813F7EAA}" type="datetime1">
              <a:rPr lang="en-US" altLang="en-US"/>
              <a:pPr/>
              <a:t>10/26/2023</a:t>
            </a:fld>
            <a:endParaRPr lang="en-US" altLang="zh-CN"/>
          </a:p>
        </p:txBody>
      </p:sp>
      <p:sp>
        <p:nvSpPr>
          <p:cNvPr id="3" name="Footer Placeholder 2">
            <a:extLst>
              <a:ext uri="{FF2B5EF4-FFF2-40B4-BE49-F238E27FC236}">
                <a16:creationId xmlns:a16="http://schemas.microsoft.com/office/drawing/2014/main" id="{B2C4C2E8-22FA-C401-4BA3-BDDC2865F5B4}"/>
              </a:ext>
            </a:extLst>
          </p:cNvPr>
          <p:cNvSpPr>
            <a:spLocks noGrp="1"/>
          </p:cNvSpPr>
          <p:nvPr>
            <p:ph type="ftr" sz="quarter" idx="11"/>
          </p:nvPr>
        </p:nvSpPr>
        <p:spPr/>
        <p:txBody>
          <a:bodyPr/>
          <a:lstStyle>
            <a:lvl1pPr>
              <a:defRPr/>
            </a:lvl1pPr>
          </a:lstStyle>
          <a:p>
            <a:endParaRPr lang="en-US" altLang="zh-CN"/>
          </a:p>
        </p:txBody>
      </p:sp>
      <p:sp>
        <p:nvSpPr>
          <p:cNvPr id="4" name="Slide Number Placeholder 3">
            <a:extLst>
              <a:ext uri="{FF2B5EF4-FFF2-40B4-BE49-F238E27FC236}">
                <a16:creationId xmlns:a16="http://schemas.microsoft.com/office/drawing/2014/main" id="{66106CF5-6208-C034-4056-05272F5B7F1D}"/>
              </a:ext>
            </a:extLst>
          </p:cNvPr>
          <p:cNvSpPr>
            <a:spLocks noGrp="1"/>
          </p:cNvSpPr>
          <p:nvPr>
            <p:ph type="sldNum" sz="quarter" idx="12"/>
          </p:nvPr>
        </p:nvSpPr>
        <p:spPr/>
        <p:txBody>
          <a:bodyPr/>
          <a:lstStyle>
            <a:lvl1pPr>
              <a:defRPr/>
            </a:lvl1pPr>
          </a:lstStyle>
          <a:p>
            <a:fld id="{A5A6A93C-CCDA-4739-BEAE-B24AB177A194}" type="slidenum">
              <a:rPr lang="zh-CN" altLang="en-US"/>
              <a:pPr/>
              <a:t>‹#›</a:t>
            </a:fld>
            <a:endParaRPr lang="en-US" altLang="zh-CN">
              <a:ea typeface="+mn-ea"/>
              <a:cs typeface="+mn-cs"/>
            </a:endParaRPr>
          </a:p>
        </p:txBody>
      </p:sp>
    </p:spTree>
    <p:extLst>
      <p:ext uri="{BB962C8B-B14F-4D97-AF65-F5344CB8AC3E}">
        <p14:creationId xmlns:p14="http://schemas.microsoft.com/office/powerpoint/2010/main" val="34219572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5467-B15F-020A-55EF-ADFD9186D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BABDF-3FB5-4B5F-CEB0-9BCE97196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F9CD8D-739F-BD7E-1CC2-8AE42185C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426C3-9895-E415-FFD1-281FC7E722F9}"/>
              </a:ext>
            </a:extLst>
          </p:cNvPr>
          <p:cNvSpPr>
            <a:spLocks noGrp="1"/>
          </p:cNvSpPr>
          <p:nvPr>
            <p:ph type="dt" sz="half" idx="10"/>
          </p:nvPr>
        </p:nvSpPr>
        <p:spPr/>
        <p:txBody>
          <a:bodyPr/>
          <a:lstStyle>
            <a:lvl1pPr>
              <a:defRPr/>
            </a:lvl1pPr>
          </a:lstStyle>
          <a:p>
            <a:fld id="{1A1BBF67-46A9-45C2-BFD5-7B63813F7EAA}" type="datetime1">
              <a:rPr lang="en-US" altLang="en-US"/>
              <a:pPr/>
              <a:t>10/26/2023</a:t>
            </a:fld>
            <a:endParaRPr lang="en-US" altLang="zh-CN"/>
          </a:p>
        </p:txBody>
      </p:sp>
      <p:sp>
        <p:nvSpPr>
          <p:cNvPr id="6" name="Footer Placeholder 5">
            <a:extLst>
              <a:ext uri="{FF2B5EF4-FFF2-40B4-BE49-F238E27FC236}">
                <a16:creationId xmlns:a16="http://schemas.microsoft.com/office/drawing/2014/main" id="{A0C1511A-86F9-D244-3E16-2A9D6236EC0F}"/>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F9DEFD40-D8B3-92F3-E1CB-32A6FD2F968F}"/>
              </a:ext>
            </a:extLst>
          </p:cNvPr>
          <p:cNvSpPr>
            <a:spLocks noGrp="1"/>
          </p:cNvSpPr>
          <p:nvPr>
            <p:ph type="sldNum" sz="quarter" idx="12"/>
          </p:nvPr>
        </p:nvSpPr>
        <p:spPr/>
        <p:txBody>
          <a:bodyPr/>
          <a:lstStyle>
            <a:lvl1pPr>
              <a:defRPr/>
            </a:lvl1pPr>
          </a:lstStyle>
          <a:p>
            <a:fld id="{784565EB-E343-449B-A54E-C5953346C8B1}" type="slidenum">
              <a:rPr lang="zh-CN" altLang="en-US"/>
              <a:pPr/>
              <a:t>‹#›</a:t>
            </a:fld>
            <a:endParaRPr lang="en-US" altLang="zh-CN">
              <a:ea typeface="+mn-ea"/>
              <a:cs typeface="+mn-cs"/>
            </a:endParaRPr>
          </a:p>
        </p:txBody>
      </p:sp>
    </p:spTree>
    <p:extLst>
      <p:ext uri="{BB962C8B-B14F-4D97-AF65-F5344CB8AC3E}">
        <p14:creationId xmlns:p14="http://schemas.microsoft.com/office/powerpoint/2010/main" val="26671950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3E5C-74F3-2798-5941-763FAF120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0993A9-3286-C2F5-75EE-8659A472F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38950B-C0E8-D024-3CB3-1E4646371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D24FB4-D9CE-061D-9C50-E430F50286F1}"/>
              </a:ext>
            </a:extLst>
          </p:cNvPr>
          <p:cNvSpPr>
            <a:spLocks noGrp="1"/>
          </p:cNvSpPr>
          <p:nvPr>
            <p:ph type="dt" sz="half" idx="10"/>
          </p:nvPr>
        </p:nvSpPr>
        <p:spPr/>
        <p:txBody>
          <a:bodyPr/>
          <a:lstStyle>
            <a:lvl1pPr>
              <a:defRPr/>
            </a:lvl1pPr>
          </a:lstStyle>
          <a:p>
            <a:fld id="{1A1BBF67-46A9-45C2-BFD5-7B63813F7EAA}" type="datetime1">
              <a:rPr lang="en-US" altLang="en-US"/>
              <a:pPr/>
              <a:t>10/26/2023</a:t>
            </a:fld>
            <a:endParaRPr lang="en-US" altLang="zh-CN"/>
          </a:p>
        </p:txBody>
      </p:sp>
      <p:sp>
        <p:nvSpPr>
          <p:cNvPr id="6" name="Footer Placeholder 5">
            <a:extLst>
              <a:ext uri="{FF2B5EF4-FFF2-40B4-BE49-F238E27FC236}">
                <a16:creationId xmlns:a16="http://schemas.microsoft.com/office/drawing/2014/main" id="{C97C4083-931D-9C8A-B0D2-5839009322E1}"/>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74DFF3CF-56D9-8346-2005-6FFCC1CC0A10}"/>
              </a:ext>
            </a:extLst>
          </p:cNvPr>
          <p:cNvSpPr>
            <a:spLocks noGrp="1"/>
          </p:cNvSpPr>
          <p:nvPr>
            <p:ph type="sldNum" sz="quarter" idx="12"/>
          </p:nvPr>
        </p:nvSpPr>
        <p:spPr/>
        <p:txBody>
          <a:bodyPr/>
          <a:lstStyle>
            <a:lvl1pPr>
              <a:defRPr/>
            </a:lvl1pPr>
          </a:lstStyle>
          <a:p>
            <a:fld id="{C153179D-8A44-40CE-84E4-8D5647861CBD}" type="slidenum">
              <a:rPr lang="zh-CN" altLang="en-US"/>
              <a:pPr/>
              <a:t>‹#›</a:t>
            </a:fld>
            <a:endParaRPr lang="en-US" altLang="zh-CN">
              <a:ea typeface="+mn-ea"/>
              <a:cs typeface="+mn-cs"/>
            </a:endParaRPr>
          </a:p>
        </p:txBody>
      </p:sp>
    </p:spTree>
    <p:extLst>
      <p:ext uri="{BB962C8B-B14F-4D97-AF65-F5344CB8AC3E}">
        <p14:creationId xmlns:p14="http://schemas.microsoft.com/office/powerpoint/2010/main" val="16044021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A242C63-7BE2-07B2-4E51-DB276EB23ED0}"/>
              </a:ext>
            </a:extLst>
          </p:cNvPr>
          <p:cNvSpPr>
            <a:spLocks noGrp="1" noChangeArrowheads="1"/>
          </p:cNvSpPr>
          <p:nvPr>
            <p:ph type="title"/>
          </p:nvPr>
        </p:nvSpPr>
        <p:spPr bwMode="auto">
          <a:xfrm>
            <a:off x="1371600" y="685800"/>
            <a:ext cx="96012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4C0AE4F6-0304-D4D6-3CC5-B88FE01350CB}"/>
              </a:ext>
            </a:extLst>
          </p:cNvPr>
          <p:cNvSpPr>
            <a:spLocks noGrp="1" noChangeArrowheads="1"/>
          </p:cNvSpPr>
          <p:nvPr>
            <p:ph type="body" idx="1"/>
          </p:nvPr>
        </p:nvSpPr>
        <p:spPr bwMode="auto">
          <a:xfrm>
            <a:off x="1371600" y="2286000"/>
            <a:ext cx="96012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7FD5ED62-F938-E8AC-59E2-478DBF406D39}"/>
              </a:ext>
            </a:extLst>
          </p:cNvPr>
          <p:cNvSpPr>
            <a:spLocks noGrp="1" noChangeArrowheads="1"/>
          </p:cNvSpPr>
          <p:nvPr>
            <p:ph type="dt" sz="half" idx="2"/>
          </p:nvPr>
        </p:nvSpPr>
        <p:spPr bwMode="auto">
          <a:xfrm>
            <a:off x="1390650" y="6453188"/>
            <a:ext cx="120491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lvl1pPr>
              <a:defRPr sz="1200">
                <a:solidFill>
                  <a:schemeClr val="tx2"/>
                </a:solidFill>
                <a:latin typeface="+mn-lt"/>
                <a:ea typeface="+mn-ea"/>
                <a:cs typeface="+mn-cs"/>
              </a:defRPr>
            </a:lvl1pPr>
          </a:lstStyle>
          <a:p>
            <a:fld id="{1A1BBF67-46A9-45C2-BFD5-7B63813F7EAA}" type="datetime1">
              <a:rPr lang="en-US" altLang="en-US"/>
              <a:pPr/>
              <a:t>10/26/2023</a:t>
            </a:fld>
            <a:endParaRPr lang="en-US" altLang="zh-CN"/>
          </a:p>
        </p:txBody>
      </p:sp>
      <p:sp>
        <p:nvSpPr>
          <p:cNvPr id="1029" name="Rectangle 5">
            <a:extLst>
              <a:ext uri="{FF2B5EF4-FFF2-40B4-BE49-F238E27FC236}">
                <a16:creationId xmlns:a16="http://schemas.microsoft.com/office/drawing/2014/main" id="{8FB50F9A-EC52-0732-FE91-392278907FFB}"/>
              </a:ext>
            </a:extLst>
          </p:cNvPr>
          <p:cNvSpPr>
            <a:spLocks noGrp="1" noChangeArrowheads="1"/>
          </p:cNvSpPr>
          <p:nvPr>
            <p:ph type="ftr" sz="quarter" idx="3"/>
          </p:nvPr>
        </p:nvSpPr>
        <p:spPr bwMode="auto">
          <a:xfrm>
            <a:off x="2894013" y="6453188"/>
            <a:ext cx="628015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lvl1pPr>
              <a:defRPr sz="1200">
                <a:solidFill>
                  <a:schemeClr val="tx2"/>
                </a:solidFill>
                <a:latin typeface="+mn-lt"/>
                <a:ea typeface="+mn-ea"/>
                <a:cs typeface="+mn-cs"/>
              </a:defRPr>
            </a:lvl1pPr>
          </a:lstStyle>
          <a:p>
            <a:endParaRPr lang="en-US" altLang="zh-CN"/>
          </a:p>
        </p:txBody>
      </p:sp>
      <p:sp>
        <p:nvSpPr>
          <p:cNvPr id="1030" name="Rectangle 6">
            <a:extLst>
              <a:ext uri="{FF2B5EF4-FFF2-40B4-BE49-F238E27FC236}">
                <a16:creationId xmlns:a16="http://schemas.microsoft.com/office/drawing/2014/main" id="{2767C868-CD18-7B59-4F52-B9E79FDD5345}"/>
              </a:ext>
            </a:extLst>
          </p:cNvPr>
          <p:cNvSpPr>
            <a:spLocks noGrp="1" noChangeArrowheads="1"/>
          </p:cNvSpPr>
          <p:nvPr>
            <p:ph type="sldNum" sz="quarter" idx="4"/>
          </p:nvPr>
        </p:nvSpPr>
        <p:spPr bwMode="auto">
          <a:xfrm>
            <a:off x="9472613" y="6453188"/>
            <a:ext cx="1597025"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lvl1pPr algn="r">
              <a:defRPr sz="1200">
                <a:solidFill>
                  <a:schemeClr val="tx2"/>
                </a:solidFill>
                <a:latin typeface="+mn-lt"/>
                <a:ea typeface="宋体" panose="02010600030101010101" pitchFamily="2" charset="-122"/>
              </a:defRPr>
            </a:lvl1pPr>
          </a:lstStyle>
          <a:p>
            <a:fld id="{2469D6CA-E9EB-48F1-AFF8-F946B9651CB1}" type="slidenum">
              <a:rPr lang="zh-CN" altLang="en-US"/>
              <a:pPr/>
              <a:t>‹#›</a:t>
            </a:fld>
            <a:endParaRPr lang="en-US" altLang="zh-CN">
              <a:ea typeface="+mn-ea"/>
              <a:cs typeface="+mn-cs"/>
            </a:endParaRPr>
          </a:p>
        </p:txBody>
      </p:sp>
      <p:sp>
        <p:nvSpPr>
          <p:cNvPr id="1031" name="Rectangle 7">
            <a:extLst>
              <a:ext uri="{FF2B5EF4-FFF2-40B4-BE49-F238E27FC236}">
                <a16:creationId xmlns:a16="http://schemas.microsoft.com/office/drawing/2014/main" id="{FEAECA83-A9A6-4EAC-FFBD-71AC1FEA1A56}"/>
              </a:ext>
            </a:extLst>
          </p:cNvPr>
          <p:cNvSpPr>
            <a:spLocks noChangeArrowheads="1"/>
          </p:cNvSpPr>
          <p:nvPr/>
        </p:nvSpPr>
        <p:spPr bwMode="auto">
          <a:xfrm>
            <a:off x="477838" y="0"/>
            <a:ext cx="228600" cy="6858000"/>
          </a:xfrm>
          <a:prstGeom prst="rect">
            <a:avLst/>
          </a:prstGeom>
          <a:solidFill>
            <a:schemeClr val="tx2"/>
          </a:solidFill>
          <a:ln>
            <a:noFill/>
          </a:ln>
          <a:effectLst/>
          <a:extLst>
            <a:ext uri="{91240B29-F687-4F45-9708-019B960494DF}">
              <a14:hiddenLine xmlns:a14="http://schemas.microsoft.com/office/drawing/2010/main" w="349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lnSpc>
          <a:spcPct val="89000"/>
        </a:lnSpc>
        <a:spcBef>
          <a:spcPct val="0"/>
        </a:spcBef>
        <a:spcAft>
          <a:spcPct val="0"/>
        </a:spcAft>
        <a:buSzPct val="100000"/>
        <a:defRPr sz="4400" kern="1200">
          <a:solidFill>
            <a:schemeClr val="tx2"/>
          </a:solidFill>
          <a:latin typeface="+mj-lt"/>
          <a:ea typeface="+mj-ea"/>
          <a:cs typeface="+mj-cs"/>
        </a:defRPr>
      </a:lvl1pPr>
      <a:lvl2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2pPr>
      <a:lvl3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3pPr>
      <a:lvl4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4pPr>
      <a:lvl5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5pPr>
      <a:lvl6pPr marL="4572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6pPr>
      <a:lvl7pPr marL="9144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7pPr>
      <a:lvl8pPr marL="13716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8pPr>
      <a:lvl9pPr marL="18288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9pPr>
    </p:titleStyle>
    <p:bodyStyle>
      <a:lvl1pPr marL="381000" indent="-381000" algn="l" rtl="0" fontAlgn="base">
        <a:lnSpc>
          <a:spcPct val="94000"/>
        </a:lnSpc>
        <a:spcBef>
          <a:spcPts val="1000"/>
        </a:spcBef>
        <a:spcAft>
          <a:spcPts val="200"/>
        </a:spcAft>
        <a:buSzPct val="100000"/>
        <a:buFont typeface="Franklin Gothic Book" panose="020B0503020102020204" pitchFamily="34" charset="0"/>
        <a:buChar char="■"/>
        <a:defRPr sz="2000" kern="1200">
          <a:solidFill>
            <a:schemeClr val="tx2"/>
          </a:solidFill>
          <a:latin typeface="+mn-lt"/>
          <a:ea typeface="+mn-ea"/>
          <a:cs typeface="+mn-cs"/>
        </a:defRPr>
      </a:lvl1pPr>
      <a:lvl2pPr marL="914400" indent="-384175" algn="l" rtl="0" fontAlgn="base">
        <a:lnSpc>
          <a:spcPct val="94000"/>
        </a:lnSpc>
        <a:spcBef>
          <a:spcPts val="500"/>
        </a:spcBef>
        <a:spcAft>
          <a:spcPts val="200"/>
        </a:spcAft>
        <a:buSzPct val="100000"/>
        <a:buFont typeface="Franklin Gothic Book" panose="020B0503020102020204" pitchFamily="34" charset="0"/>
        <a:buChar char="–"/>
        <a:defRPr sz="2000" i="1" kern="1200">
          <a:solidFill>
            <a:schemeClr val="tx2"/>
          </a:solidFill>
          <a:latin typeface="+mn-lt"/>
          <a:ea typeface="+mn-ea"/>
          <a:cs typeface="+mn-cs"/>
        </a:defRPr>
      </a:lvl2pPr>
      <a:lvl3pPr marL="1371600" indent="-384175" algn="l" rtl="0" fontAlgn="base">
        <a:lnSpc>
          <a:spcPct val="94000"/>
        </a:lnSpc>
        <a:spcBef>
          <a:spcPts val="500"/>
        </a:spcBef>
        <a:spcAft>
          <a:spcPts val="200"/>
        </a:spcAft>
        <a:buSzPct val="100000"/>
        <a:buFont typeface="Franklin Gothic Book" panose="020B0503020102020204" pitchFamily="34" charset="0"/>
        <a:buChar char="■"/>
        <a:defRPr kern="1200">
          <a:solidFill>
            <a:schemeClr val="tx2"/>
          </a:solidFill>
          <a:latin typeface="+mn-lt"/>
          <a:ea typeface="+mn-ea"/>
          <a:cs typeface="+mn-cs"/>
        </a:defRPr>
      </a:lvl3pPr>
      <a:lvl4pPr marL="1828800" indent="-384175" algn="l" rtl="0" fontAlgn="base">
        <a:lnSpc>
          <a:spcPct val="94000"/>
        </a:lnSpc>
        <a:spcBef>
          <a:spcPts val="500"/>
        </a:spcBef>
        <a:spcAft>
          <a:spcPts val="200"/>
        </a:spcAft>
        <a:buSzPct val="100000"/>
        <a:buFont typeface="Franklin Gothic Book" panose="020B0503020102020204" pitchFamily="34" charset="0"/>
        <a:buChar char="–"/>
        <a:defRPr i="1" kern="1200">
          <a:solidFill>
            <a:schemeClr val="tx2"/>
          </a:solidFill>
          <a:latin typeface="+mn-lt"/>
          <a:ea typeface="+mn-ea"/>
          <a:cs typeface="+mn-cs"/>
        </a:defRPr>
      </a:lvl4pPr>
      <a:lvl5pPr marL="2286000" indent="-384175" algn="l" rtl="0" fontAlgn="base">
        <a:lnSpc>
          <a:spcPct val="94000"/>
        </a:lnSpc>
        <a:spcBef>
          <a:spcPts val="500"/>
        </a:spcBef>
        <a:spcAft>
          <a:spcPts val="200"/>
        </a:spcAft>
        <a:buSzPct val="100000"/>
        <a:buFont typeface="Franklin Gothic Book" panose="020B05030201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D1D0933-E9B8-C833-02C6-3C27074FDAA1}"/>
              </a:ext>
            </a:extLst>
          </p:cNvPr>
          <p:cNvSpPr>
            <a:spLocks noChangeArrowheads="1"/>
          </p:cNvSpPr>
          <p:nvPr/>
        </p:nvSpPr>
        <p:spPr bwMode="auto">
          <a:xfrm>
            <a:off x="477838" y="0"/>
            <a:ext cx="228600" cy="6858000"/>
          </a:xfrm>
          <a:prstGeom prst="rect">
            <a:avLst/>
          </a:prstGeom>
          <a:solidFill>
            <a:schemeClr val="tx2"/>
          </a:solidFill>
          <a:ln>
            <a:noFill/>
          </a:ln>
          <a:effectLst/>
          <a:extLst>
            <a:ext uri="{91240B29-F687-4F45-9708-019B960494DF}">
              <a14:hiddenLine xmlns:a14="http://schemas.microsoft.com/office/drawing/2010/main" w="349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5" name="Rectangle 3">
            <a:extLst>
              <a:ext uri="{FF2B5EF4-FFF2-40B4-BE49-F238E27FC236}">
                <a16:creationId xmlns:a16="http://schemas.microsoft.com/office/drawing/2014/main" id="{72118823-5C7F-4F8A-7BE3-68B22AFEB53D}"/>
              </a:ext>
            </a:extLst>
          </p:cNvPr>
          <p:cNvSpPr>
            <a:spLocks noGrp="1" noChangeArrowheads="1"/>
          </p:cNvSpPr>
          <p:nvPr>
            <p:ph type="title"/>
          </p:nvPr>
        </p:nvSpPr>
        <p:spPr bwMode="auto">
          <a:xfrm>
            <a:off x="1371600" y="685800"/>
            <a:ext cx="96012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3076" name="Rectangle 4">
            <a:extLst>
              <a:ext uri="{FF2B5EF4-FFF2-40B4-BE49-F238E27FC236}">
                <a16:creationId xmlns:a16="http://schemas.microsoft.com/office/drawing/2014/main" id="{A717A196-E8BC-7C07-B9B3-7D9E76DB9A0C}"/>
              </a:ext>
            </a:extLst>
          </p:cNvPr>
          <p:cNvSpPr>
            <a:spLocks noGrp="1" noChangeArrowheads="1"/>
          </p:cNvSpPr>
          <p:nvPr>
            <p:ph type="body" idx="1"/>
          </p:nvPr>
        </p:nvSpPr>
        <p:spPr bwMode="auto">
          <a:xfrm>
            <a:off x="1371600" y="2341563"/>
            <a:ext cx="4443413"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text styles</a:t>
            </a:r>
          </a:p>
        </p:txBody>
      </p:sp>
      <p:sp>
        <p:nvSpPr>
          <p:cNvPr id="3077" name="Rectangle 5">
            <a:extLst>
              <a:ext uri="{FF2B5EF4-FFF2-40B4-BE49-F238E27FC236}">
                <a16:creationId xmlns:a16="http://schemas.microsoft.com/office/drawing/2014/main" id="{E0C90C8E-415C-D146-2B87-5B89693A7B38}"/>
              </a:ext>
            </a:extLst>
          </p:cNvPr>
          <p:cNvSpPr>
            <a:spLocks noGrp="1" noChangeArrowheads="1"/>
          </p:cNvSpPr>
          <p:nvPr>
            <p:ph type="body" idx="1"/>
          </p:nvPr>
        </p:nvSpPr>
        <p:spPr bwMode="auto">
          <a:xfrm>
            <a:off x="1371600" y="3305175"/>
            <a:ext cx="4443413" cy="256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8" name="Rectangle 6">
            <a:extLst>
              <a:ext uri="{FF2B5EF4-FFF2-40B4-BE49-F238E27FC236}">
                <a16:creationId xmlns:a16="http://schemas.microsoft.com/office/drawing/2014/main" id="{FB57A896-C4C7-9960-9C81-92DABED0045B}"/>
              </a:ext>
            </a:extLst>
          </p:cNvPr>
          <p:cNvSpPr>
            <a:spLocks noGrp="1" noChangeArrowheads="1"/>
          </p:cNvSpPr>
          <p:nvPr>
            <p:ph type="body" idx="1"/>
          </p:nvPr>
        </p:nvSpPr>
        <p:spPr bwMode="auto">
          <a:xfrm>
            <a:off x="6524625" y="2341563"/>
            <a:ext cx="444500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text styles</a:t>
            </a:r>
          </a:p>
        </p:txBody>
      </p:sp>
      <p:sp>
        <p:nvSpPr>
          <p:cNvPr id="3079" name="Rectangle 7">
            <a:extLst>
              <a:ext uri="{FF2B5EF4-FFF2-40B4-BE49-F238E27FC236}">
                <a16:creationId xmlns:a16="http://schemas.microsoft.com/office/drawing/2014/main" id="{B778115E-8F62-B5C6-5168-82127604436F}"/>
              </a:ext>
            </a:extLst>
          </p:cNvPr>
          <p:cNvSpPr>
            <a:spLocks noGrp="1" noChangeArrowheads="1"/>
          </p:cNvSpPr>
          <p:nvPr>
            <p:ph type="body" idx="1"/>
          </p:nvPr>
        </p:nvSpPr>
        <p:spPr bwMode="auto">
          <a:xfrm>
            <a:off x="6524625" y="3305175"/>
            <a:ext cx="4445000" cy="256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80" name="Rectangle 8">
            <a:extLst>
              <a:ext uri="{FF2B5EF4-FFF2-40B4-BE49-F238E27FC236}">
                <a16:creationId xmlns:a16="http://schemas.microsoft.com/office/drawing/2014/main" id="{F1546722-AB42-CC62-ED3C-A860216237C8}"/>
              </a:ext>
            </a:extLst>
          </p:cNvPr>
          <p:cNvSpPr>
            <a:spLocks noGrp="1" noChangeArrowheads="1"/>
          </p:cNvSpPr>
          <p:nvPr>
            <p:ph type="dt" sz="half" idx="2"/>
          </p:nvPr>
        </p:nvSpPr>
        <p:spPr bwMode="auto">
          <a:xfrm>
            <a:off x="1390650" y="6453188"/>
            <a:ext cx="120491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200">
                <a:solidFill>
                  <a:schemeClr val="tx2"/>
                </a:solidFill>
                <a:latin typeface="+mn-lt"/>
                <a:ea typeface="宋体" panose="02010600030101010101" pitchFamily="2" charset="-122"/>
              </a:defRPr>
            </a:lvl1pPr>
          </a:lstStyle>
          <a:p>
            <a:fld id="{A1AADF81-0903-4EB9-825D-0EAFB46E2977}" type="datetime1">
              <a:rPr lang="zh-CN" altLang="en-US"/>
              <a:pPr/>
              <a:t>2023/10/26</a:t>
            </a:fld>
            <a:endParaRPr lang="en-US" altLang="zh-CN">
              <a:ea typeface="+mn-ea"/>
              <a:cs typeface="+mn-cs"/>
            </a:endParaRPr>
          </a:p>
        </p:txBody>
      </p:sp>
      <p:sp>
        <p:nvSpPr>
          <p:cNvPr id="3081" name="Rectangle 9">
            <a:extLst>
              <a:ext uri="{FF2B5EF4-FFF2-40B4-BE49-F238E27FC236}">
                <a16:creationId xmlns:a16="http://schemas.microsoft.com/office/drawing/2014/main" id="{193BB2C9-F24D-85D1-8F2F-7D66F469F9AD}"/>
              </a:ext>
            </a:extLst>
          </p:cNvPr>
          <p:cNvSpPr>
            <a:spLocks noGrp="1" noChangeArrowheads="1"/>
          </p:cNvSpPr>
          <p:nvPr>
            <p:ph type="ftr" sz="quarter" idx="3"/>
          </p:nvPr>
        </p:nvSpPr>
        <p:spPr bwMode="auto">
          <a:xfrm>
            <a:off x="2894013" y="6453188"/>
            <a:ext cx="628015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200">
                <a:solidFill>
                  <a:schemeClr val="tx2"/>
                </a:solidFill>
                <a:latin typeface="+mn-lt"/>
                <a:ea typeface="+mn-ea"/>
                <a:cs typeface="+mn-cs"/>
              </a:defRPr>
            </a:lvl1pPr>
          </a:lstStyle>
          <a:p>
            <a:endParaRPr lang="en-US" altLang="zh-CN"/>
          </a:p>
        </p:txBody>
      </p:sp>
      <p:sp>
        <p:nvSpPr>
          <p:cNvPr id="3082" name="Rectangle 10">
            <a:extLst>
              <a:ext uri="{FF2B5EF4-FFF2-40B4-BE49-F238E27FC236}">
                <a16:creationId xmlns:a16="http://schemas.microsoft.com/office/drawing/2014/main" id="{950853A9-D75B-EE33-0FCB-43339B7F4ECD}"/>
              </a:ext>
            </a:extLst>
          </p:cNvPr>
          <p:cNvSpPr>
            <a:spLocks noGrp="1" noChangeArrowheads="1"/>
          </p:cNvSpPr>
          <p:nvPr>
            <p:ph type="sldNum" sz="quarter" idx="4"/>
          </p:nvPr>
        </p:nvSpPr>
        <p:spPr bwMode="auto">
          <a:xfrm>
            <a:off x="9472613" y="6453188"/>
            <a:ext cx="1597025"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200">
                <a:solidFill>
                  <a:schemeClr val="tx2"/>
                </a:solidFill>
                <a:latin typeface="+mn-lt"/>
                <a:ea typeface="宋体" panose="02010600030101010101" pitchFamily="2" charset="-122"/>
              </a:defRPr>
            </a:lvl1pPr>
          </a:lstStyle>
          <a:p>
            <a:fld id="{B2BFA05E-5256-49DD-8251-B837E2D0706D}" type="slidenum">
              <a:rPr lang="zh-CN" altLang="en-US"/>
              <a:pPr/>
              <a:t>‹#›</a:t>
            </a:fld>
            <a:endParaRPr lang="en-US" altLang="zh-CN">
              <a:ea typeface="+mn-ea"/>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l" rtl="0" fontAlgn="base">
        <a:lnSpc>
          <a:spcPct val="89000"/>
        </a:lnSpc>
        <a:spcBef>
          <a:spcPct val="0"/>
        </a:spcBef>
        <a:spcAft>
          <a:spcPct val="0"/>
        </a:spcAft>
        <a:buSzPct val="100000"/>
        <a:defRPr sz="4400" kern="1200">
          <a:solidFill>
            <a:schemeClr val="tx2"/>
          </a:solidFill>
          <a:latin typeface="+mj-lt"/>
          <a:ea typeface="+mj-ea"/>
          <a:cs typeface="+mj-cs"/>
        </a:defRPr>
      </a:lvl1pPr>
      <a:lvl2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2pPr>
      <a:lvl3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3pPr>
      <a:lvl4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4pPr>
      <a:lvl5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5pPr>
      <a:lvl6pPr marL="4572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6pPr>
      <a:lvl7pPr marL="9144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7pPr>
      <a:lvl8pPr marL="13716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8pPr>
      <a:lvl9pPr marL="18288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9pPr>
    </p:titleStyle>
    <p:bodyStyle>
      <a:lvl1pPr marL="381000" indent="-381000" algn="l" rtl="0" fontAlgn="base">
        <a:lnSpc>
          <a:spcPct val="94000"/>
        </a:lnSpc>
        <a:spcBef>
          <a:spcPts val="1000"/>
        </a:spcBef>
        <a:spcAft>
          <a:spcPts val="200"/>
        </a:spcAft>
        <a:buSzPct val="100000"/>
        <a:buFont typeface="Franklin Gothic Book" panose="020B0503020102020204" pitchFamily="34" charset="0"/>
        <a:buChar char="■"/>
        <a:defRPr sz="2000" kern="1200">
          <a:solidFill>
            <a:schemeClr val="tx2"/>
          </a:solidFill>
          <a:latin typeface="+mn-lt"/>
          <a:ea typeface="+mn-ea"/>
          <a:cs typeface="+mn-cs"/>
        </a:defRPr>
      </a:lvl1pPr>
      <a:lvl2pPr marL="914400" indent="-384175" algn="l" rtl="0" fontAlgn="base">
        <a:lnSpc>
          <a:spcPct val="94000"/>
        </a:lnSpc>
        <a:spcBef>
          <a:spcPts val="500"/>
        </a:spcBef>
        <a:spcAft>
          <a:spcPts val="200"/>
        </a:spcAft>
        <a:buSzPct val="100000"/>
        <a:buFont typeface="Franklin Gothic Book" panose="020B0503020102020204" pitchFamily="34" charset="0"/>
        <a:buChar char="–"/>
        <a:defRPr sz="2000" i="1" kern="1200">
          <a:solidFill>
            <a:schemeClr val="tx2"/>
          </a:solidFill>
          <a:latin typeface="+mn-lt"/>
          <a:ea typeface="+mn-ea"/>
          <a:cs typeface="+mn-cs"/>
        </a:defRPr>
      </a:lvl2pPr>
      <a:lvl3pPr marL="1371600" indent="-384175" algn="l" rtl="0" fontAlgn="base">
        <a:lnSpc>
          <a:spcPct val="94000"/>
        </a:lnSpc>
        <a:spcBef>
          <a:spcPts val="500"/>
        </a:spcBef>
        <a:spcAft>
          <a:spcPts val="200"/>
        </a:spcAft>
        <a:buSzPct val="100000"/>
        <a:buFont typeface="Franklin Gothic Book" panose="020B0503020102020204" pitchFamily="34" charset="0"/>
        <a:buChar char="■"/>
        <a:defRPr kern="1200">
          <a:solidFill>
            <a:schemeClr val="tx2"/>
          </a:solidFill>
          <a:latin typeface="+mn-lt"/>
          <a:ea typeface="+mn-ea"/>
          <a:cs typeface="+mn-cs"/>
        </a:defRPr>
      </a:lvl3pPr>
      <a:lvl4pPr marL="1828800" indent="-384175" algn="l" rtl="0" fontAlgn="base">
        <a:lnSpc>
          <a:spcPct val="94000"/>
        </a:lnSpc>
        <a:spcBef>
          <a:spcPts val="500"/>
        </a:spcBef>
        <a:spcAft>
          <a:spcPts val="200"/>
        </a:spcAft>
        <a:buSzPct val="100000"/>
        <a:buFont typeface="Franklin Gothic Book" panose="020B0503020102020204" pitchFamily="34" charset="0"/>
        <a:buChar char="–"/>
        <a:defRPr i="1" kern="1200">
          <a:solidFill>
            <a:schemeClr val="tx2"/>
          </a:solidFill>
          <a:latin typeface="+mn-lt"/>
          <a:ea typeface="+mn-ea"/>
          <a:cs typeface="+mn-cs"/>
        </a:defRPr>
      </a:lvl4pPr>
      <a:lvl5pPr marL="2286000" indent="-384175" algn="l" rtl="0" fontAlgn="base">
        <a:lnSpc>
          <a:spcPct val="94000"/>
        </a:lnSpc>
        <a:spcBef>
          <a:spcPts val="500"/>
        </a:spcBef>
        <a:spcAft>
          <a:spcPts val="200"/>
        </a:spcAft>
        <a:buSzPct val="100000"/>
        <a:buFont typeface="Franklin Gothic Book" panose="020B05030201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6947D98-C608-DBAE-BFC8-151A26390A11}"/>
              </a:ext>
            </a:extLst>
          </p:cNvPr>
          <p:cNvSpPr>
            <a:spLocks noChangeArrowheads="1"/>
          </p:cNvSpPr>
          <p:nvPr/>
        </p:nvSpPr>
        <p:spPr bwMode="auto">
          <a:xfrm>
            <a:off x="477838" y="0"/>
            <a:ext cx="228600" cy="6858000"/>
          </a:xfrm>
          <a:prstGeom prst="rect">
            <a:avLst/>
          </a:prstGeom>
          <a:solidFill>
            <a:schemeClr val="tx2"/>
          </a:solidFill>
          <a:ln>
            <a:noFill/>
          </a:ln>
          <a:effectLst/>
          <a:extLst>
            <a:ext uri="{91240B29-F687-4F45-9708-019B960494DF}">
              <a14:hiddenLine xmlns:a14="http://schemas.microsoft.com/office/drawing/2010/main" w="349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9" name="Rectangle 3">
            <a:extLst>
              <a:ext uri="{FF2B5EF4-FFF2-40B4-BE49-F238E27FC236}">
                <a16:creationId xmlns:a16="http://schemas.microsoft.com/office/drawing/2014/main" id="{45C93181-CA08-8EC6-F2C6-71B0DA9CF407}"/>
              </a:ext>
            </a:extLst>
          </p:cNvPr>
          <p:cNvSpPr>
            <a:spLocks noGrp="1" noChangeArrowheads="1"/>
          </p:cNvSpPr>
          <p:nvPr>
            <p:ph type="title"/>
          </p:nvPr>
        </p:nvSpPr>
        <p:spPr bwMode="auto">
          <a:xfrm>
            <a:off x="1371600" y="685800"/>
            <a:ext cx="96012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4100" name="Rectangle 4">
            <a:extLst>
              <a:ext uri="{FF2B5EF4-FFF2-40B4-BE49-F238E27FC236}">
                <a16:creationId xmlns:a16="http://schemas.microsoft.com/office/drawing/2014/main" id="{45E09C72-43DB-8410-2F2D-25F4454B8391}"/>
              </a:ext>
            </a:extLst>
          </p:cNvPr>
          <p:cNvSpPr>
            <a:spLocks noGrp="1" noChangeArrowheads="1"/>
          </p:cNvSpPr>
          <p:nvPr>
            <p:ph type="body" idx="1"/>
          </p:nvPr>
        </p:nvSpPr>
        <p:spPr bwMode="auto">
          <a:xfrm>
            <a:off x="1371600" y="2286000"/>
            <a:ext cx="96012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a:extLst>
              <a:ext uri="{FF2B5EF4-FFF2-40B4-BE49-F238E27FC236}">
                <a16:creationId xmlns:a16="http://schemas.microsoft.com/office/drawing/2014/main" id="{D4332BD4-28DD-2EC9-093D-D421EBC466DB}"/>
              </a:ext>
            </a:extLst>
          </p:cNvPr>
          <p:cNvSpPr>
            <a:spLocks noGrp="1" noChangeArrowheads="1"/>
          </p:cNvSpPr>
          <p:nvPr>
            <p:ph type="dt" sz="half" idx="2"/>
          </p:nvPr>
        </p:nvSpPr>
        <p:spPr bwMode="auto">
          <a:xfrm>
            <a:off x="1390650" y="6453188"/>
            <a:ext cx="120491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200">
                <a:solidFill>
                  <a:schemeClr val="tx2"/>
                </a:solidFill>
                <a:latin typeface="+mn-lt"/>
                <a:ea typeface="宋体" panose="02010600030101010101" pitchFamily="2" charset="-122"/>
              </a:defRPr>
            </a:lvl1pPr>
          </a:lstStyle>
          <a:p>
            <a:fld id="{FE8CB9DC-6FA4-4F91-ACF8-FD9AA0252991}" type="datetime1">
              <a:rPr lang="zh-CN" altLang="en-US"/>
              <a:pPr/>
              <a:t>2023/10/26</a:t>
            </a:fld>
            <a:endParaRPr lang="en-US" altLang="zh-CN">
              <a:ea typeface="+mn-ea"/>
              <a:cs typeface="+mn-cs"/>
            </a:endParaRPr>
          </a:p>
        </p:txBody>
      </p:sp>
      <p:sp>
        <p:nvSpPr>
          <p:cNvPr id="4102" name="Rectangle 6">
            <a:extLst>
              <a:ext uri="{FF2B5EF4-FFF2-40B4-BE49-F238E27FC236}">
                <a16:creationId xmlns:a16="http://schemas.microsoft.com/office/drawing/2014/main" id="{6E14034E-C4B1-416E-C1A2-5BD6A91B8491}"/>
              </a:ext>
            </a:extLst>
          </p:cNvPr>
          <p:cNvSpPr>
            <a:spLocks noGrp="1" noChangeArrowheads="1"/>
          </p:cNvSpPr>
          <p:nvPr>
            <p:ph type="ftr" sz="quarter" idx="3"/>
          </p:nvPr>
        </p:nvSpPr>
        <p:spPr bwMode="auto">
          <a:xfrm>
            <a:off x="2894013" y="6453188"/>
            <a:ext cx="628015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200">
                <a:solidFill>
                  <a:schemeClr val="tx2"/>
                </a:solidFill>
                <a:latin typeface="+mn-lt"/>
                <a:ea typeface="+mn-ea"/>
                <a:cs typeface="+mn-cs"/>
              </a:defRPr>
            </a:lvl1pPr>
          </a:lstStyle>
          <a:p>
            <a:endParaRPr lang="en-US" altLang="zh-CN"/>
          </a:p>
        </p:txBody>
      </p:sp>
      <p:sp>
        <p:nvSpPr>
          <p:cNvPr id="4103" name="Rectangle 7">
            <a:extLst>
              <a:ext uri="{FF2B5EF4-FFF2-40B4-BE49-F238E27FC236}">
                <a16:creationId xmlns:a16="http://schemas.microsoft.com/office/drawing/2014/main" id="{83BCA13A-C41B-ADA6-02F7-69BDA691F08E}"/>
              </a:ext>
            </a:extLst>
          </p:cNvPr>
          <p:cNvSpPr>
            <a:spLocks noGrp="1" noChangeArrowheads="1"/>
          </p:cNvSpPr>
          <p:nvPr>
            <p:ph type="sldNum" sz="quarter" idx="4"/>
          </p:nvPr>
        </p:nvSpPr>
        <p:spPr bwMode="auto">
          <a:xfrm>
            <a:off x="9472613" y="6453188"/>
            <a:ext cx="1597025"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200">
                <a:solidFill>
                  <a:schemeClr val="tx2"/>
                </a:solidFill>
                <a:latin typeface="+mn-lt"/>
                <a:ea typeface="宋体" panose="02010600030101010101" pitchFamily="2" charset="-122"/>
              </a:defRPr>
            </a:lvl1pPr>
          </a:lstStyle>
          <a:p>
            <a:fld id="{F5A47215-54AB-4D6E-BBB6-07384A2A09CF}" type="slidenum">
              <a:rPr lang="zh-CN" altLang="en-US"/>
              <a:pPr/>
              <a:t>‹#›</a:t>
            </a:fld>
            <a:endParaRPr lang="en-US" altLang="zh-CN">
              <a:ea typeface="+mn-ea"/>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lnSpc>
          <a:spcPct val="89000"/>
        </a:lnSpc>
        <a:spcBef>
          <a:spcPct val="0"/>
        </a:spcBef>
        <a:spcAft>
          <a:spcPct val="0"/>
        </a:spcAft>
        <a:buSzPct val="100000"/>
        <a:defRPr sz="4400" kern="1200">
          <a:solidFill>
            <a:schemeClr val="tx2"/>
          </a:solidFill>
          <a:latin typeface="+mj-lt"/>
          <a:ea typeface="+mj-ea"/>
          <a:cs typeface="+mj-cs"/>
        </a:defRPr>
      </a:lvl1pPr>
      <a:lvl2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2pPr>
      <a:lvl3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3pPr>
      <a:lvl4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4pPr>
      <a:lvl5pPr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5pPr>
      <a:lvl6pPr marL="4572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6pPr>
      <a:lvl7pPr marL="9144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7pPr>
      <a:lvl8pPr marL="13716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8pPr>
      <a:lvl9pPr marL="1828800" algn="l" rtl="0" fontAlgn="base">
        <a:lnSpc>
          <a:spcPct val="89000"/>
        </a:lnSpc>
        <a:spcBef>
          <a:spcPct val="0"/>
        </a:spcBef>
        <a:spcAft>
          <a:spcPct val="0"/>
        </a:spcAft>
        <a:buSzPct val="100000"/>
        <a:defRPr sz="4400">
          <a:solidFill>
            <a:schemeClr val="tx2"/>
          </a:solidFill>
          <a:latin typeface="Franklin Gothic Book" panose="020B0503020102020204" pitchFamily="34" charset="0"/>
          <a:ea typeface="华文楷体" panose="02010600040101010101" pitchFamily="2" charset="-122"/>
          <a:cs typeface="华文楷体" panose="02010600040101010101" pitchFamily="2" charset="-122"/>
        </a:defRPr>
      </a:lvl9pPr>
    </p:titleStyle>
    <p:bodyStyle>
      <a:lvl1pPr marL="381000" indent="-381000" algn="l" rtl="0" fontAlgn="base">
        <a:lnSpc>
          <a:spcPct val="94000"/>
        </a:lnSpc>
        <a:spcBef>
          <a:spcPts val="1000"/>
        </a:spcBef>
        <a:spcAft>
          <a:spcPts val="200"/>
        </a:spcAft>
        <a:buSzPct val="100000"/>
        <a:buFont typeface="Franklin Gothic Book" panose="020B0503020102020204" pitchFamily="34" charset="0"/>
        <a:buChar char="■"/>
        <a:defRPr sz="2000" kern="1200">
          <a:solidFill>
            <a:schemeClr val="tx2"/>
          </a:solidFill>
          <a:latin typeface="+mn-lt"/>
          <a:ea typeface="+mn-ea"/>
          <a:cs typeface="+mn-cs"/>
        </a:defRPr>
      </a:lvl1pPr>
      <a:lvl2pPr marL="914400" indent="-384175" algn="l" rtl="0" fontAlgn="base">
        <a:lnSpc>
          <a:spcPct val="94000"/>
        </a:lnSpc>
        <a:spcBef>
          <a:spcPts val="500"/>
        </a:spcBef>
        <a:spcAft>
          <a:spcPts val="200"/>
        </a:spcAft>
        <a:buSzPct val="100000"/>
        <a:buFont typeface="Franklin Gothic Book" panose="020B0503020102020204" pitchFamily="34" charset="0"/>
        <a:buChar char="–"/>
        <a:defRPr sz="2000" i="1" kern="1200">
          <a:solidFill>
            <a:schemeClr val="tx2"/>
          </a:solidFill>
          <a:latin typeface="+mn-lt"/>
          <a:ea typeface="+mn-ea"/>
          <a:cs typeface="+mn-cs"/>
        </a:defRPr>
      </a:lvl2pPr>
      <a:lvl3pPr marL="1371600" indent="-384175" algn="l" rtl="0" fontAlgn="base">
        <a:lnSpc>
          <a:spcPct val="94000"/>
        </a:lnSpc>
        <a:spcBef>
          <a:spcPts val="500"/>
        </a:spcBef>
        <a:spcAft>
          <a:spcPts val="200"/>
        </a:spcAft>
        <a:buSzPct val="100000"/>
        <a:buFont typeface="Franklin Gothic Book" panose="020B0503020102020204" pitchFamily="34" charset="0"/>
        <a:buChar char="■"/>
        <a:defRPr kern="1200">
          <a:solidFill>
            <a:schemeClr val="tx2"/>
          </a:solidFill>
          <a:latin typeface="+mn-lt"/>
          <a:ea typeface="+mn-ea"/>
          <a:cs typeface="+mn-cs"/>
        </a:defRPr>
      </a:lvl3pPr>
      <a:lvl4pPr marL="1828800" indent="-384175" algn="l" rtl="0" fontAlgn="base">
        <a:lnSpc>
          <a:spcPct val="94000"/>
        </a:lnSpc>
        <a:spcBef>
          <a:spcPts val="500"/>
        </a:spcBef>
        <a:spcAft>
          <a:spcPts val="200"/>
        </a:spcAft>
        <a:buSzPct val="100000"/>
        <a:buFont typeface="Franklin Gothic Book" panose="020B0503020102020204" pitchFamily="34" charset="0"/>
        <a:buChar char="–"/>
        <a:defRPr i="1" kern="1200">
          <a:solidFill>
            <a:schemeClr val="tx2"/>
          </a:solidFill>
          <a:latin typeface="+mn-lt"/>
          <a:ea typeface="+mn-ea"/>
          <a:cs typeface="+mn-cs"/>
        </a:defRPr>
      </a:lvl4pPr>
      <a:lvl5pPr marL="2286000" indent="-384175" algn="l" rtl="0" fontAlgn="base">
        <a:lnSpc>
          <a:spcPct val="94000"/>
        </a:lnSpc>
        <a:spcBef>
          <a:spcPts val="500"/>
        </a:spcBef>
        <a:spcAft>
          <a:spcPts val="200"/>
        </a:spcAft>
        <a:buSzPct val="100000"/>
        <a:buFont typeface="Franklin Gothic Book" panose="020B05030201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8B54250-14CA-BB32-C012-A6AF4BEA17EF}"/>
              </a:ext>
            </a:extLst>
          </p:cNvPr>
          <p:cNvSpPr>
            <a:spLocks noGrp="1" noChangeArrowheads="1"/>
          </p:cNvSpPr>
          <p:nvPr>
            <p:ph type="ctrTitle" idx="4294967295"/>
          </p:nvPr>
        </p:nvSpPr>
        <p:spPr bwMode="auto">
          <a:xfrm>
            <a:off x="1584325" y="3429000"/>
            <a:ext cx="8361363" cy="2098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a:r>
              <a:rPr lang="en-US" altLang="zh-CN" sz="7200" b="1"/>
              <a:t>E-Commerce application on ibm Cloud foundry-phase 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8C2743B-C8E1-07F6-273F-C615C94CF611}"/>
              </a:ext>
            </a:extLst>
          </p:cNvPr>
          <p:cNvSpPr>
            <a:spLocks noGrp="1" noChangeArrowheads="1"/>
          </p:cNvSpPr>
          <p:nvPr>
            <p:ph type="body" idx="4294967295"/>
          </p:nvPr>
        </p:nvSpPr>
        <p:spPr>
          <a:xfrm>
            <a:off x="1295400" y="0"/>
            <a:ext cx="9601200" cy="3581400"/>
          </a:xfrm>
          <a:ln/>
        </p:spPr>
        <p:txBody>
          <a:bodyPr/>
          <a:lstStyle/>
          <a:p>
            <a:pPr marL="0" indent="0">
              <a:buFont typeface="Franklin Gothic Book" panose="020B0503020102020204" pitchFamily="34" charset="0"/>
              <a:buNone/>
            </a:pPr>
            <a:br>
              <a:rPr lang="en-US" altLang="zh-CN"/>
            </a:br>
            <a:br>
              <a:rPr lang="en-US" altLang="zh-CN"/>
            </a:br>
            <a:r>
              <a:rPr lang="en-US" altLang="zh-CN"/>
              <a:t>Monitoring and LoggIng:</a:t>
            </a:r>
            <a:br>
              <a:rPr lang="en-US" altLang="zh-CN"/>
            </a:br>
            <a:r>
              <a:rPr lang="en-US" altLang="zh-CN"/>
              <a:t>            Implement robust monitoring and logging mechanisms to detect and respond to security incidents. Analyze logs to identify unusual activity.</a:t>
            </a:r>
            <a:br>
              <a:rPr lang="en-US" altLang="zh-CN"/>
            </a:br>
            <a:br>
              <a:rPr lang="en-US" altLang="zh-CN"/>
            </a:br>
            <a:r>
              <a:rPr lang="en-US" altLang="zh-CN"/>
              <a:t>Third-Party Security:</a:t>
            </a:r>
            <a:br>
              <a:rPr lang="en-US" altLang="zh-CN"/>
            </a:br>
            <a:r>
              <a:rPr lang="en-US" altLang="zh-CN"/>
              <a:t>            Assess the security practices of third-party services and plugins used in your application, as vulnerabilities in these components can impact your application.</a:t>
            </a:r>
            <a:br>
              <a:rPr lang="en-US" altLang="zh-CN"/>
            </a:br>
            <a:br>
              <a:rPr lang="en-US" altLang="zh-CN"/>
            </a:br>
            <a:r>
              <a:rPr lang="en-US" altLang="zh-CN"/>
              <a:t>Regular Backups:</a:t>
            </a:r>
            <a:br>
              <a:rPr lang="en-US" altLang="zh-CN"/>
            </a:br>
            <a:r>
              <a:rPr lang="en-US" altLang="zh-CN"/>
              <a:t>            Maintain regular backups of your application data and code. Ensure that backups are stored securely and can be restored in case of data loss or a security incident.Security should be an ongoing and comprehensive aspect of your e-commerce application’s development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902EF6F-C3ED-ADAF-1C13-86801AF61DF6}"/>
              </a:ext>
            </a:extLst>
          </p:cNvPr>
          <p:cNvSpPr>
            <a:spLocks noGrp="1" noChangeArrowheads="1"/>
          </p:cNvSpPr>
          <p:nvPr>
            <p:ph type="title" idx="4294967295"/>
          </p:nvPr>
        </p:nvSpPr>
        <p:spPr>
          <a:ln/>
        </p:spPr>
        <p:txBody>
          <a:bodyPr/>
          <a:lstStyle/>
          <a:p>
            <a:r>
              <a:rPr lang="en-US" altLang="zh-CN" sz="2000" b="1"/>
              <a:t>Implementation of authentication and registration using backend server:</a:t>
            </a:r>
          </a:p>
        </p:txBody>
      </p:sp>
      <p:sp>
        <p:nvSpPr>
          <p:cNvPr id="15363" name="Rectangle 3">
            <a:extLst>
              <a:ext uri="{FF2B5EF4-FFF2-40B4-BE49-F238E27FC236}">
                <a16:creationId xmlns:a16="http://schemas.microsoft.com/office/drawing/2014/main" id="{47B7D39E-8D04-BBE0-8EEB-AD7035D8F025}"/>
              </a:ext>
            </a:extLst>
          </p:cNvPr>
          <p:cNvSpPr>
            <a:spLocks noGrp="1" noChangeArrowheads="1"/>
          </p:cNvSpPr>
          <p:nvPr>
            <p:ph type="body" idx="4294967295"/>
          </p:nvPr>
        </p:nvSpPr>
        <p:spPr>
          <a:xfrm>
            <a:off x="1714500" y="881063"/>
            <a:ext cx="9601200" cy="3581400"/>
          </a:xfrm>
          <a:ln/>
        </p:spPr>
        <p:txBody>
          <a:bodyPr/>
          <a:lstStyle/>
          <a:p>
            <a:pPr marL="0" indent="0">
              <a:buFont typeface="Franklin Gothic Book" panose="020B0503020102020204" pitchFamily="34" charset="0"/>
              <a:buNone/>
            </a:pPr>
            <a:br>
              <a:rPr lang="en-US" altLang="zh-CN" sz="2400"/>
            </a:br>
            <a:br>
              <a:rPr lang="en-US" altLang="zh-CN" sz="2400"/>
            </a:br>
            <a:r>
              <a:rPr lang="en-US" altLang="zh-CN" sz="2400"/>
              <a:t>Create API Endpoints:</a:t>
            </a:r>
            <a:br>
              <a:rPr lang="en-US" altLang="zh-CN" sz="2400"/>
            </a:br>
            <a:r>
              <a:rPr lang="en-US" altLang="zh-CN" sz="2400"/>
              <a:t>             Define routes and API endpoints for user registration and authentication. You can use a framework like Express.js to handle routing.</a:t>
            </a:r>
            <a:br>
              <a:rPr lang="en-US" altLang="zh-CN" sz="2400"/>
            </a:br>
            <a:br>
              <a:rPr lang="en-US" altLang="zh-CN" sz="2400"/>
            </a:br>
            <a:r>
              <a:rPr lang="en-US" altLang="zh-CN" sz="2400"/>
              <a:t>Database Integration:</a:t>
            </a:r>
            <a:br>
              <a:rPr lang="en-US" altLang="zh-CN" sz="2400"/>
            </a:br>
            <a:r>
              <a:rPr lang="en-US" altLang="zh-CN" sz="2400"/>
              <a:t>            Choose a database (e.g., MongoDB, PostgreSQL) and set up a connection to store user data. Use a library like Mongoose for MongoDB or Sequelize for PostgreSQL.</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98720E3F-FD40-E62F-D476-02CD880FF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263" y="696913"/>
            <a:ext cx="8904287" cy="514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3A213CD-8FD4-4BBB-43E6-6F06F03386BD}"/>
              </a:ext>
            </a:extLst>
          </p:cNvPr>
          <p:cNvSpPr>
            <a:spLocks noGrp="1" noChangeArrowheads="1"/>
          </p:cNvSpPr>
          <p:nvPr>
            <p:ph type="body" idx="4294967295"/>
          </p:nvPr>
        </p:nvSpPr>
        <p:spPr>
          <a:xfrm>
            <a:off x="1295400" y="450850"/>
            <a:ext cx="9601200" cy="3581400"/>
          </a:xfrm>
          <a:ln/>
        </p:spPr>
        <p:txBody>
          <a:bodyPr/>
          <a:lstStyle/>
          <a:p>
            <a:pPr marL="0" indent="0">
              <a:buFont typeface="Franklin Gothic Book" panose="020B0503020102020204" pitchFamily="34" charset="0"/>
              <a:buNone/>
            </a:pPr>
            <a:r>
              <a:rPr lang="en-US" altLang="zh-CN"/>
              <a:t>User Registration:</a:t>
            </a:r>
            <a:br>
              <a:rPr lang="en-US" altLang="zh-CN"/>
            </a:br>
            <a:r>
              <a:rPr lang="en-US" altLang="zh-CN"/>
              <a:t>           Implement a registration endpoint that accepts user data (e.g., username, email, password), validates it, and stores the user’s information in the database after hashing the password.</a:t>
            </a:r>
            <a:br>
              <a:rPr lang="en-US" altLang="zh-CN"/>
            </a:br>
            <a:br>
              <a:rPr lang="en-US" altLang="zh-CN"/>
            </a:br>
            <a:r>
              <a:rPr lang="en-US" altLang="zh-CN"/>
              <a:t>User Authentication:</a:t>
            </a:r>
            <a:br>
              <a:rPr lang="en-US" altLang="zh-CN"/>
            </a:br>
            <a:r>
              <a:rPr lang="en-US" altLang="zh-CN"/>
              <a:t>            Create an authentication endpoint where users can provide their credentials (e.g., email and password). Validate the credentials, compare the hashed password with the stored hash, and generate a JSON Web Token (JWT) for authentication.</a:t>
            </a:r>
            <a:br>
              <a:rPr lang="en-US" altLang="zh-CN"/>
            </a:br>
            <a:br>
              <a:rPr lang="en-US" altLang="zh-CN"/>
            </a:br>
            <a:r>
              <a:rPr lang="en-US" altLang="zh-CN"/>
              <a:t>JWT Handling :</a:t>
            </a:r>
            <a:br>
              <a:rPr lang="en-US" altLang="zh-CN"/>
            </a:br>
            <a:r>
              <a:rPr lang="en-US" altLang="zh-CN"/>
              <a:t>         Use a JWT library (e.g., jsonwebtoken) to handle token creation, validation, and expiration.</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42509F8-CF62-89B1-F9B4-E986838C2CB5}"/>
              </a:ext>
            </a:extLst>
          </p:cNvPr>
          <p:cNvSpPr>
            <a:spLocks noGrp="1" noChangeArrowheads="1"/>
          </p:cNvSpPr>
          <p:nvPr>
            <p:ph type="body" idx="4294967295"/>
          </p:nvPr>
        </p:nvSpPr>
        <p:spPr>
          <a:xfrm>
            <a:off x="1295400" y="1381125"/>
            <a:ext cx="9601200" cy="3581400"/>
          </a:xfrm>
          <a:ln/>
        </p:spPr>
        <p:txBody>
          <a:bodyPr/>
          <a:lstStyle/>
          <a:p>
            <a:pPr marL="0" indent="0">
              <a:buFont typeface="Franklin Gothic Book" panose="020B0503020102020204" pitchFamily="34" charset="0"/>
              <a:buNone/>
            </a:pPr>
            <a:r>
              <a:rPr lang="en-US" altLang="zh-CN" sz="2800"/>
              <a:t>Route Protection:</a:t>
            </a:r>
            <a:br>
              <a:rPr lang="en-US" altLang="zh-CN" sz="2800"/>
            </a:br>
            <a:r>
              <a:rPr lang="en-US" altLang="zh-CN" sz="2800"/>
              <a:t>          Bimplement route protection on the client side. For example, you can use React Router to restrict access to specific routes based on the user’s authentication status.</a:t>
            </a:r>
            <a:br>
              <a:rPr lang="en-US" altLang="zh-CN" sz="2800"/>
            </a:br>
            <a:br>
              <a:rPr lang="en-US" altLang="zh-CN" sz="2800"/>
            </a:br>
            <a:r>
              <a:rPr lang="en-US" altLang="zh-CN" sz="2800"/>
              <a:t>             Security is crucial when implementing user authentication. Always has passwords securely, validate input, and use HTTPS for secure data transmission.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278C819-1639-CEAA-DDCE-BE65C773DB71}"/>
              </a:ext>
            </a:extLst>
          </p:cNvPr>
          <p:cNvSpPr>
            <a:spLocks noGrp="1" noChangeArrowheads="1"/>
          </p:cNvSpPr>
          <p:nvPr>
            <p:ph type="title" idx="4294967295"/>
          </p:nvPr>
        </p:nvSpPr>
        <p:spPr>
          <a:ln/>
        </p:spPr>
        <p:txBody>
          <a:bodyPr/>
          <a:lstStyle/>
          <a:p>
            <a:r>
              <a:rPr lang="en-US" altLang="zh-CN"/>
              <a:t>Conclusion:</a:t>
            </a:r>
          </a:p>
        </p:txBody>
      </p:sp>
      <p:sp>
        <p:nvSpPr>
          <p:cNvPr id="19459" name="Rectangle 3">
            <a:extLst>
              <a:ext uri="{FF2B5EF4-FFF2-40B4-BE49-F238E27FC236}">
                <a16:creationId xmlns:a16="http://schemas.microsoft.com/office/drawing/2014/main" id="{B3D604FF-B1F8-D254-C05C-8C442B656902}"/>
              </a:ext>
            </a:extLst>
          </p:cNvPr>
          <p:cNvSpPr>
            <a:spLocks noGrp="1" noChangeArrowheads="1"/>
          </p:cNvSpPr>
          <p:nvPr>
            <p:ph type="body" idx="4294967295"/>
          </p:nvPr>
        </p:nvSpPr>
        <p:spPr>
          <a:ln/>
        </p:spPr>
        <p:txBody>
          <a:bodyPr/>
          <a:lstStyle/>
          <a:p>
            <a:pPr marL="0" indent="0">
              <a:buFont typeface="Franklin Gothic Book" panose="020B0503020102020204" pitchFamily="34" charset="0"/>
              <a:buNone/>
            </a:pPr>
            <a:br>
              <a:rPr lang="en-US" altLang="zh-CN"/>
            </a:br>
            <a:r>
              <a:rPr lang="en-US" altLang="zh-CN"/>
              <a:t>            In conclusion, hosting e-commerce applications on Cloud Foundry provides a robust and scalable environment for implementing and optimizing authentication and shopping cart functionalities.By leveraging Cloud Foundry’s capabilities for authentication and shopping cart analysis, e-commerce businesses can build secure, flexible, and data-driven platforms.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4617782-338C-6F1E-689C-A61CD45389E3}"/>
              </a:ext>
            </a:extLst>
          </p:cNvPr>
          <p:cNvSpPr>
            <a:spLocks noGrp="1" noChangeArrowheads="1"/>
          </p:cNvSpPr>
          <p:nvPr>
            <p:ph type="title" idx="4294967295"/>
          </p:nvPr>
        </p:nvSpPr>
        <p:spPr>
          <a:xfrm>
            <a:off x="1517650" y="160338"/>
            <a:ext cx="9601200" cy="1485900"/>
          </a:xfrm>
          <a:ln/>
        </p:spPr>
        <p:txBody>
          <a:bodyPr/>
          <a:lstStyle/>
          <a:p>
            <a:pPr algn="ctr"/>
            <a:r>
              <a:rPr lang="en-US" altLang="zh-CN"/>
              <a:t>United Institute of technology college</a:t>
            </a:r>
            <a:br>
              <a:rPr lang="en-US" altLang="zh-CN"/>
            </a:br>
            <a:r>
              <a:rPr lang="en-US" altLang="zh-CN"/>
              <a:t>    College code:7145</a:t>
            </a:r>
          </a:p>
        </p:txBody>
      </p:sp>
      <p:sp>
        <p:nvSpPr>
          <p:cNvPr id="6147" name="Rectangle 3">
            <a:extLst>
              <a:ext uri="{FF2B5EF4-FFF2-40B4-BE49-F238E27FC236}">
                <a16:creationId xmlns:a16="http://schemas.microsoft.com/office/drawing/2014/main" id="{4689C6ED-0A1F-F28D-F136-3AB32453C8A8}"/>
              </a:ext>
            </a:extLst>
          </p:cNvPr>
          <p:cNvSpPr>
            <a:spLocks noGrp="1" noChangeArrowheads="1"/>
          </p:cNvSpPr>
          <p:nvPr>
            <p:ph type="body" idx="4294967295"/>
          </p:nvPr>
        </p:nvSpPr>
        <p:spPr>
          <a:xfrm>
            <a:off x="1371600" y="1928813"/>
            <a:ext cx="4443413" cy="823912"/>
          </a:xfrm>
          <a:ln/>
        </p:spPr>
        <p:txBody>
          <a:bodyPr/>
          <a:lstStyle/>
          <a:p>
            <a:pPr marL="0" indent="0">
              <a:lnSpc>
                <a:spcPct val="84000"/>
              </a:lnSpc>
              <a:spcBef>
                <a:spcPct val="0"/>
              </a:spcBef>
              <a:spcAft>
                <a:spcPct val="0"/>
              </a:spcAft>
              <a:buFont typeface="Franklin Gothic Book" panose="020B0503020102020204" pitchFamily="34" charset="0"/>
              <a:buNone/>
            </a:pPr>
            <a:r>
              <a:rPr lang="en-US" altLang="zh-CN" sz="3000"/>
              <a:t>Domain:Cloud computing</a:t>
            </a:r>
          </a:p>
        </p:txBody>
      </p:sp>
      <p:sp>
        <p:nvSpPr>
          <p:cNvPr id="6148" name="Rectangle 4">
            <a:extLst>
              <a:ext uri="{FF2B5EF4-FFF2-40B4-BE49-F238E27FC236}">
                <a16:creationId xmlns:a16="http://schemas.microsoft.com/office/drawing/2014/main" id="{6D3FDD8E-CA22-F3A7-46C0-ADC346FFED07}"/>
              </a:ext>
            </a:extLst>
          </p:cNvPr>
          <p:cNvSpPr>
            <a:spLocks noGrp="1" noChangeArrowheads="1"/>
          </p:cNvSpPr>
          <p:nvPr>
            <p:ph type="body" idx="2"/>
          </p:nvPr>
        </p:nvSpPr>
        <p:spPr bwMode="auto">
          <a:xfrm>
            <a:off x="1874838" y="3035300"/>
            <a:ext cx="4443412" cy="2701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indent="0">
              <a:lnSpc>
                <a:spcPct val="84000"/>
              </a:lnSpc>
              <a:buFont typeface="Franklin Gothic Book" panose="020B0503020102020204" pitchFamily="34" charset="0"/>
              <a:buNone/>
            </a:pPr>
            <a:r>
              <a:rPr lang="en-US" altLang="zh-CN"/>
              <a:t>GUIDE:</a:t>
            </a:r>
          </a:p>
          <a:p>
            <a:pPr marL="0" indent="0">
              <a:lnSpc>
                <a:spcPct val="84000"/>
              </a:lnSpc>
              <a:buFont typeface="Franklin Gothic Book" panose="020B0503020102020204" pitchFamily="34" charset="0"/>
              <a:buNone/>
            </a:pPr>
            <a:r>
              <a:rPr lang="en-US" altLang="zh-CN"/>
              <a:t>Mrs.NISHANTHI</a:t>
            </a:r>
          </a:p>
        </p:txBody>
      </p:sp>
      <p:sp>
        <p:nvSpPr>
          <p:cNvPr id="6149" name="Rectangle 5">
            <a:extLst>
              <a:ext uri="{FF2B5EF4-FFF2-40B4-BE49-F238E27FC236}">
                <a16:creationId xmlns:a16="http://schemas.microsoft.com/office/drawing/2014/main" id="{9F33BD2D-8D07-3A01-5245-683C51B879D5}"/>
              </a:ext>
            </a:extLst>
          </p:cNvPr>
          <p:cNvSpPr>
            <a:spLocks noGrp="1" noChangeArrowheads="1"/>
          </p:cNvSpPr>
          <p:nvPr>
            <p:ph type="body" idx="3"/>
          </p:nvPr>
        </p:nvSpPr>
        <p:spPr bwMode="auto">
          <a:xfrm>
            <a:off x="6524625" y="2341563"/>
            <a:ext cx="4445000" cy="4111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marL="0" indent="0">
              <a:lnSpc>
                <a:spcPct val="84000"/>
              </a:lnSpc>
              <a:spcBef>
                <a:spcPct val="0"/>
              </a:spcBef>
              <a:spcAft>
                <a:spcPct val="0"/>
              </a:spcAft>
              <a:buFont typeface="Franklin Gothic Book" panose="020B0503020102020204" pitchFamily="34" charset="0"/>
              <a:buNone/>
            </a:pPr>
            <a:r>
              <a:rPr lang="en-US" altLang="zh-CN" sz="3000"/>
              <a:t>Team Members</a:t>
            </a:r>
          </a:p>
        </p:txBody>
      </p:sp>
      <p:sp>
        <p:nvSpPr>
          <p:cNvPr id="6150" name="Rectangle 6">
            <a:extLst>
              <a:ext uri="{FF2B5EF4-FFF2-40B4-BE49-F238E27FC236}">
                <a16:creationId xmlns:a16="http://schemas.microsoft.com/office/drawing/2014/main" id="{9C548C70-C3D8-B584-01F3-3DFE6DCFD66D}"/>
              </a:ext>
            </a:extLst>
          </p:cNvPr>
          <p:cNvSpPr>
            <a:spLocks noGrp="1" noChangeArrowheads="1"/>
          </p:cNvSpPr>
          <p:nvPr>
            <p:ph type="body" idx="4"/>
          </p:nvPr>
        </p:nvSpPr>
        <p:spPr bwMode="auto">
          <a:xfrm>
            <a:off x="6977063" y="3035300"/>
            <a:ext cx="4445000" cy="2562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84000"/>
              </a:lnSpc>
            </a:pPr>
            <a:r>
              <a:rPr lang="en-US" altLang="zh-CN"/>
              <a:t>HARINI K</a:t>
            </a:r>
            <a:br>
              <a:rPr lang="en-US" altLang="zh-CN"/>
            </a:br>
            <a:r>
              <a:rPr lang="en-US" altLang="zh-CN"/>
              <a:t>NAVEEN KUMAR S</a:t>
            </a:r>
            <a:br>
              <a:rPr lang="en-US" altLang="zh-CN"/>
            </a:br>
            <a:r>
              <a:rPr lang="en-US" altLang="zh-CN"/>
              <a:t>MAHALAKSHMI K</a:t>
            </a:r>
            <a:br>
              <a:rPr lang="en-US" altLang="zh-CN"/>
            </a:br>
            <a:r>
              <a:rPr lang="en-US" altLang="zh-CN"/>
              <a:t>SHONE V SAMUEL</a:t>
            </a:r>
            <a:br>
              <a:rPr lang="en-US" altLang="zh-CN"/>
            </a:br>
            <a:r>
              <a:rPr lang="en-US" altLang="zh-CN"/>
              <a:t>BHUVANESHWARI R</a:t>
            </a:r>
            <a:br>
              <a:rPr lang="en-US" altLang="zh-CN"/>
            </a:br>
            <a:r>
              <a:rPr lang="en-US" altLang="zh-CN"/>
              <a:t>UMA SHANKAR 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0562E2-5962-46C1-9EBE-205397EECA7B}"/>
              </a:ext>
            </a:extLst>
          </p:cNvPr>
          <p:cNvSpPr>
            <a:spLocks noGrp="1" noChangeArrowheads="1"/>
          </p:cNvSpPr>
          <p:nvPr>
            <p:ph type="title" idx="4294967295"/>
          </p:nvPr>
        </p:nvSpPr>
        <p:spPr>
          <a:ln/>
        </p:spPr>
        <p:txBody>
          <a:bodyPr/>
          <a:lstStyle/>
          <a:p>
            <a:r>
              <a:rPr lang="en-US" altLang="zh-CN"/>
              <a:t>Introduction</a:t>
            </a:r>
          </a:p>
        </p:txBody>
      </p:sp>
      <p:sp>
        <p:nvSpPr>
          <p:cNvPr id="7171" name="Rectangle 3">
            <a:extLst>
              <a:ext uri="{FF2B5EF4-FFF2-40B4-BE49-F238E27FC236}">
                <a16:creationId xmlns:a16="http://schemas.microsoft.com/office/drawing/2014/main" id="{E1C42A2F-3D20-56B1-1F8A-78128624AEE0}"/>
              </a:ext>
            </a:extLst>
          </p:cNvPr>
          <p:cNvSpPr>
            <a:spLocks noGrp="1" noChangeArrowheads="1"/>
          </p:cNvSpPr>
          <p:nvPr>
            <p:ph type="body" idx="4294967295"/>
          </p:nvPr>
        </p:nvSpPr>
        <p:spPr>
          <a:xfrm>
            <a:off x="1974850" y="2100263"/>
            <a:ext cx="9601200" cy="1624012"/>
          </a:xfrm>
          <a:ln/>
        </p:spPr>
        <p:txBody>
          <a:bodyPr/>
          <a:lstStyle/>
          <a:p>
            <a:pPr marL="0" indent="0">
              <a:buFont typeface="Franklin Gothic Book" panose="020B0503020102020204" pitchFamily="34" charset="0"/>
              <a:buNone/>
            </a:pPr>
            <a:br>
              <a:rPr lang="en-US" altLang="zh-CN" sz="2200" b="1"/>
            </a:br>
            <a:r>
              <a:rPr lang="en-US" altLang="zh-CN" sz="2200" b="1"/>
              <a:t>             E-commerce applications on Cloud Foundry leverage the platform’s capabilities to provide efficient and secure authentication and shopping cart functionalities. Here’s an introduction to how Cloud Foundry can be used to analyze and implement these key aspects of e-commerce.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31BEED5-7D92-7EBD-30FF-9F1E377A17B8}"/>
              </a:ext>
            </a:extLst>
          </p:cNvPr>
          <p:cNvSpPr>
            <a:spLocks noGrp="1" noChangeArrowheads="1"/>
          </p:cNvSpPr>
          <p:nvPr>
            <p:ph type="body" idx="4294967295"/>
          </p:nvPr>
        </p:nvSpPr>
        <p:spPr>
          <a:xfrm>
            <a:off x="922338" y="130175"/>
            <a:ext cx="9613900" cy="6727825"/>
          </a:xfrm>
          <a:ln/>
        </p:spPr>
        <p:txBody>
          <a:bodyPr/>
          <a:lstStyle/>
          <a:p>
            <a:pPr marL="0" indent="0">
              <a:buFont typeface="Franklin Gothic Book" panose="020B0503020102020204" pitchFamily="34" charset="0"/>
              <a:buNone/>
            </a:pPr>
            <a:r>
              <a:rPr lang="en-US" altLang="zh-CN"/>
              <a:t>An high-level overview of how to implement user authentication, shopping cart, and checkout functionality:</a:t>
            </a:r>
          </a:p>
          <a:p>
            <a:pPr marL="0" indent="0">
              <a:buFont typeface="Franklin Gothic Book" panose="020B0503020102020204" pitchFamily="34" charset="0"/>
              <a:buNone/>
            </a:pPr>
            <a:r>
              <a:rPr lang="en-US" altLang="zh-CN"/>
              <a:t>User Authentication:</a:t>
            </a:r>
            <a:br>
              <a:rPr lang="en-US" altLang="zh-CN"/>
            </a:br>
            <a:r>
              <a:rPr lang="en-US" altLang="zh-CN"/>
              <a:t>           Choose a backend technology for your server.</a:t>
            </a:r>
            <a:br>
              <a:rPr lang="en-US" altLang="zh-CN"/>
            </a:br>
            <a:r>
              <a:rPr lang="en-US" altLang="zh-CN"/>
              <a:t>Implement user registration, including storing user data securely in a database.Create an authentication system that issues and verifies user tokens.</a:t>
            </a:r>
            <a:br>
              <a:rPr lang="en-US" altLang="zh-CN"/>
            </a:br>
            <a:br>
              <a:rPr lang="en-US" altLang="zh-CN"/>
            </a:br>
            <a:r>
              <a:rPr lang="en-US" altLang="zh-CN"/>
              <a:t>Shopping Cart:</a:t>
            </a:r>
            <a:br>
              <a:rPr lang="en-US" altLang="zh-CN"/>
            </a:br>
            <a:r>
              <a:rPr lang="en-US" altLang="zh-CN"/>
              <a:t>            Design a data structure to store the contents of a user’s shopping cart, typically linked to their session or user ID.Calculate the total price of items in the cart, considering quantities and prices.</a:t>
            </a:r>
            <a:br>
              <a:rPr lang="en-US" altLang="zh-CN"/>
            </a:br>
            <a:br>
              <a:rPr lang="en-US" altLang="zh-CN"/>
            </a:br>
            <a:r>
              <a:rPr lang="en-US" altLang="zh-CN"/>
              <a:t>Checkout Process:</a:t>
            </a:r>
            <a:br>
              <a:rPr lang="en-US" altLang="zh-CN"/>
            </a:br>
            <a:r>
              <a:rPr lang="en-US" altLang="zh-CN"/>
              <a:t>              Create a secure endpoint for initiating the checkout process.Validate and process payment securely using a payment gateway.Deduct the amount from the user’s payment method upon successful payment.Clear the user’s shopping cart after a successful purchase.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A8B99D8-D0AE-89A1-D3EB-E16C586050D0}"/>
              </a:ext>
            </a:extLst>
          </p:cNvPr>
          <p:cNvSpPr>
            <a:spLocks noGrp="1" noChangeArrowheads="1"/>
          </p:cNvSpPr>
          <p:nvPr>
            <p:ph type="body" idx="4294967295"/>
          </p:nvPr>
        </p:nvSpPr>
        <p:spPr>
          <a:xfrm>
            <a:off x="1028700" y="593725"/>
            <a:ext cx="9601200" cy="5670550"/>
          </a:xfrm>
          <a:ln/>
        </p:spPr>
        <p:txBody>
          <a:bodyPr/>
          <a:lstStyle/>
          <a:p>
            <a:pPr marL="0" indent="0">
              <a:buFont typeface="Franklin Gothic Book" panose="020B0503020102020204" pitchFamily="34" charset="0"/>
              <a:buNone/>
            </a:pPr>
            <a:r>
              <a:rPr lang="en-US" altLang="zh-CN"/>
              <a:t>Security:</a:t>
            </a:r>
            <a:br>
              <a:rPr lang="en-US" altLang="zh-CN"/>
            </a:br>
            <a:r>
              <a:rPr lang="en-US" altLang="zh-CN"/>
              <a:t>           Implement HTTPS to secure data transmission.Sanitize and validate user input to prevent security vulnerabilities.Keep your software dependencies and frameworks up to date to address security vulnerabilities.</a:t>
            </a:r>
            <a:br>
              <a:rPr lang="en-US" altLang="zh-CN"/>
            </a:br>
            <a:br>
              <a:rPr lang="en-US" altLang="zh-CN"/>
            </a:br>
            <a:r>
              <a:rPr lang="en-US" altLang="zh-CN"/>
              <a:t>Testing and Deployment:</a:t>
            </a:r>
            <a:br>
              <a:rPr lang="en-US" altLang="zh-CN"/>
            </a:br>
            <a:r>
              <a:rPr lang="en-US" altLang="zh-CN"/>
              <a:t>            Thoroughly test your application, including unit tests, integration tests, and security testing.Deploy your application on a reliable server or cloud platform .Monitor and log application behavior to identify and resolve issues.</a:t>
            </a:r>
            <a:br>
              <a:rPr lang="en-US" altLang="zh-CN"/>
            </a:br>
            <a:br>
              <a:rPr lang="en-US" altLang="zh-CN"/>
            </a:br>
            <a:r>
              <a:rPr lang="en-US" altLang="zh-CN"/>
              <a:t>User Experience:</a:t>
            </a:r>
            <a:br>
              <a:rPr lang="en-US" altLang="zh-CN"/>
            </a:br>
            <a:r>
              <a:rPr lang="en-US" altLang="zh-CN"/>
              <a:t>              Design a user-friendly and responsive front-end interface for users to interact with your e-commerce platform.Ensure a smooth and intuitive shopping experience, with features like search, and product details.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4634E7C-8E7E-CA67-C2ED-92FE5DE765EA}"/>
              </a:ext>
            </a:extLst>
          </p:cNvPr>
          <p:cNvSpPr>
            <a:spLocks noGrp="1" noChangeArrowheads="1"/>
          </p:cNvSpPr>
          <p:nvPr>
            <p:ph type="title" idx="4294967295"/>
          </p:nvPr>
        </p:nvSpPr>
        <p:spPr>
          <a:ln/>
        </p:spPr>
        <p:txBody>
          <a:bodyPr/>
          <a:lstStyle/>
          <a:p>
            <a:r>
              <a:rPr lang="en-US" altLang="zh-CN"/>
              <a:t>E-Commerce applications in user authentication steps:</a:t>
            </a:r>
          </a:p>
        </p:txBody>
      </p:sp>
      <p:sp>
        <p:nvSpPr>
          <p:cNvPr id="10243" name="Rectangle 3">
            <a:extLst>
              <a:ext uri="{FF2B5EF4-FFF2-40B4-BE49-F238E27FC236}">
                <a16:creationId xmlns:a16="http://schemas.microsoft.com/office/drawing/2014/main" id="{5B01A773-E12E-920D-958D-9F78255005B4}"/>
              </a:ext>
            </a:extLst>
          </p:cNvPr>
          <p:cNvSpPr>
            <a:spLocks noGrp="1" noChangeArrowheads="1"/>
          </p:cNvSpPr>
          <p:nvPr>
            <p:ph type="body" idx="4294967295"/>
          </p:nvPr>
        </p:nvSpPr>
        <p:spPr>
          <a:xfrm>
            <a:off x="2038350" y="1638300"/>
            <a:ext cx="9601200" cy="3581400"/>
          </a:xfrm>
          <a:ln/>
        </p:spPr>
        <p:txBody>
          <a:bodyPr/>
          <a:lstStyle/>
          <a:p>
            <a:pPr marL="0" indent="0">
              <a:buFont typeface="Franklin Gothic Book" panose="020B0503020102020204" pitchFamily="34" charset="0"/>
              <a:buNone/>
            </a:pPr>
            <a:br>
              <a:rPr lang="en-US" altLang="zh-CN"/>
            </a:br>
            <a:br>
              <a:rPr lang="en-US" altLang="zh-CN"/>
            </a:br>
            <a:r>
              <a:rPr lang="en-US" altLang="zh-CN"/>
              <a:t>User Registration:</a:t>
            </a:r>
            <a:br>
              <a:rPr lang="en-US" altLang="zh-CN"/>
            </a:br>
            <a:r>
              <a:rPr lang="en-US" altLang="zh-CN"/>
              <a:t>           When a user wants to create an account on an e-commerce platform, they provide their personal information, such as name, email, and a password.User authentication is used to validate the user’s identity during the registration process.</a:t>
            </a:r>
            <a:br>
              <a:rPr lang="en-US" altLang="zh-CN"/>
            </a:br>
            <a:br>
              <a:rPr lang="en-US" altLang="zh-CN"/>
            </a:br>
            <a:r>
              <a:rPr lang="en-US" altLang="zh-CN"/>
              <a:t>Login and Account Access:</a:t>
            </a:r>
            <a:br>
              <a:rPr lang="en-US" altLang="zh-CN"/>
            </a:br>
            <a:r>
              <a:rPr lang="en-US" altLang="zh-CN"/>
              <a:t>           After registration, users can log in to their accounts by providing their username/email and password.Successful authentication allows users to access their account, view order history, manage payment methods, and perform various actions.</a:t>
            </a:r>
          </a:p>
          <a:p>
            <a:pPr marL="0" indent="0">
              <a:buFont typeface="Franklin Gothic Book" panose="020B0503020102020204" pitchFamily="34" charset="0"/>
              <a:buNone/>
            </a:pPr>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DB944C8-EC23-3BEC-16BF-509CBD17B206}"/>
              </a:ext>
            </a:extLst>
          </p:cNvPr>
          <p:cNvSpPr>
            <a:spLocks noGrp="1" noChangeArrowheads="1"/>
          </p:cNvSpPr>
          <p:nvPr>
            <p:ph type="body" idx="4294967295"/>
          </p:nvPr>
        </p:nvSpPr>
        <p:spPr>
          <a:xfrm>
            <a:off x="1493838" y="487363"/>
            <a:ext cx="9601200" cy="3581400"/>
          </a:xfrm>
          <a:ln/>
        </p:spPr>
        <p:txBody>
          <a:bodyPr/>
          <a:lstStyle/>
          <a:p>
            <a:pPr marL="0" indent="0">
              <a:buFont typeface="Franklin Gothic Book" panose="020B0503020102020204" pitchFamily="34" charset="0"/>
              <a:buNone/>
            </a:pPr>
            <a:br>
              <a:rPr lang="en-US" altLang="zh-CN"/>
            </a:br>
            <a:br>
              <a:rPr lang="en-US" altLang="zh-CN"/>
            </a:br>
            <a:r>
              <a:rPr lang="en-US" altLang="zh-CN"/>
              <a:t>Password Reset and Recover:</a:t>
            </a:r>
            <a:br>
              <a:rPr lang="en-US" altLang="zh-CN"/>
            </a:br>
            <a:r>
              <a:rPr lang="en-US" altLang="zh-CN"/>
              <a:t>             Users may forget their passwords or need to reset them.This often involves sending a password reset link to the user’s email, which expires after a certain period and requires the user to establish a new password using mechanisms like CAPTCHA.</a:t>
            </a:r>
            <a:br>
              <a:rPr lang="en-US" altLang="zh-CN"/>
            </a:br>
            <a:br>
              <a:rPr lang="en-US" altLang="zh-CN"/>
            </a:br>
            <a:r>
              <a:rPr lang="en-US" altLang="zh-CN"/>
              <a:t>Security and Compliance:</a:t>
            </a:r>
            <a:br>
              <a:rPr lang="en-US" altLang="zh-CN"/>
            </a:br>
            <a:r>
              <a:rPr lang="en-US" altLang="zh-CN"/>
              <a:t>             In e-commerce, complying with security and privacy regulations is crucial. User authentication is integral to providing a secure and personalized shopping experience in e-commerce applications. It safeguards user accounts and data, builds trust is a fundamental component in ensuring the confidentiality and integrity of sensitive information.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6FE3B6B-8DF8-3E2E-82B9-F5D8384DC2DA}"/>
              </a:ext>
            </a:extLst>
          </p:cNvPr>
          <p:cNvSpPr>
            <a:spLocks noGrp="1" noChangeArrowheads="1"/>
          </p:cNvSpPr>
          <p:nvPr>
            <p:ph type="title" idx="4294967295"/>
          </p:nvPr>
        </p:nvSpPr>
        <p:spPr>
          <a:xfrm>
            <a:off x="1314450" y="619125"/>
            <a:ext cx="9601200" cy="1485900"/>
          </a:xfrm>
          <a:ln/>
        </p:spPr>
        <p:txBody>
          <a:bodyPr/>
          <a:lstStyle/>
          <a:p>
            <a:r>
              <a:rPr lang="en-US" altLang="zh-CN"/>
              <a:t>E-Commerce applications in shopping steps:</a:t>
            </a:r>
          </a:p>
        </p:txBody>
      </p:sp>
      <p:sp>
        <p:nvSpPr>
          <p:cNvPr id="12291" name="Rectangle 3">
            <a:extLst>
              <a:ext uri="{FF2B5EF4-FFF2-40B4-BE49-F238E27FC236}">
                <a16:creationId xmlns:a16="http://schemas.microsoft.com/office/drawing/2014/main" id="{E3292A33-DE53-6900-4CEF-46BE4FA01DF3}"/>
              </a:ext>
            </a:extLst>
          </p:cNvPr>
          <p:cNvSpPr>
            <a:spLocks noGrp="1" noChangeArrowheads="1"/>
          </p:cNvSpPr>
          <p:nvPr>
            <p:ph type="body" idx="4294967295"/>
          </p:nvPr>
        </p:nvSpPr>
        <p:spPr>
          <a:xfrm>
            <a:off x="1285875" y="1736725"/>
            <a:ext cx="9601200" cy="3581400"/>
          </a:xfrm>
          <a:ln/>
        </p:spPr>
        <p:txBody>
          <a:bodyPr/>
          <a:lstStyle/>
          <a:p>
            <a:pPr marL="0" indent="0">
              <a:buFont typeface="Franklin Gothic Book" panose="020B0503020102020204" pitchFamily="34" charset="0"/>
              <a:buNone/>
            </a:pPr>
            <a:br>
              <a:rPr lang="en-US" altLang="zh-CN" sz="1800"/>
            </a:br>
            <a:br>
              <a:rPr lang="en-US" altLang="zh-CN" sz="1800"/>
            </a:br>
            <a:r>
              <a:rPr lang="en-US" altLang="zh-CN" sz="1800"/>
              <a:t>Product Selection:</a:t>
            </a:r>
            <a:br>
              <a:rPr lang="en-US" altLang="zh-CN" sz="1800"/>
            </a:br>
            <a:r>
              <a:rPr lang="en-US" altLang="zh-CN" sz="1800"/>
              <a:t>            Users browse through the product catalog and select items they wish to purchase. Each product listing includes details such as price, description, and images.</a:t>
            </a:r>
            <a:br>
              <a:rPr lang="en-US" altLang="zh-CN" sz="1800"/>
            </a:br>
            <a:br>
              <a:rPr lang="en-US" altLang="zh-CN" sz="1800"/>
            </a:br>
            <a:r>
              <a:rPr lang="en-US" altLang="zh-CN" sz="1800"/>
              <a:t>Quantity Adjustment:</a:t>
            </a:r>
            <a:br>
              <a:rPr lang="en-US" altLang="zh-CN" sz="1800"/>
            </a:br>
            <a:r>
              <a:rPr lang="en-US" altLang="zh-CN" sz="1800"/>
              <a:t>             Users can adjust the quantity of each product in the cart. They can increase or decrease the quantity of a specific item they want to buy.</a:t>
            </a:r>
            <a:br>
              <a:rPr lang="en-US" altLang="zh-CN" sz="1800"/>
            </a:br>
            <a:br>
              <a:rPr lang="en-US" altLang="zh-CN" sz="1800"/>
            </a:br>
            <a:r>
              <a:rPr lang="en-US" altLang="zh-CN" sz="1800"/>
              <a:t>Cross-sell and Up-sell:</a:t>
            </a:r>
            <a:br>
              <a:rPr lang="en-US" altLang="zh-CN" sz="1800"/>
            </a:br>
            <a:r>
              <a:rPr lang="en-US" altLang="zh-CN" sz="1800"/>
              <a:t>            E-commerce platforms often use the shopping cart as an opportunity to recommend additional products (cross-selling) or encourage users to upgrade items (up-selling).</a:t>
            </a:r>
          </a:p>
          <a:p>
            <a:pPr marL="0" indent="0">
              <a:buFont typeface="Franklin Gothic Book" panose="020B0503020102020204" pitchFamily="34" charset="0"/>
              <a:buNone/>
            </a:pPr>
            <a:endParaRPr lang="en-US" altLang="zh-CN" sz="1800"/>
          </a:p>
          <a:p>
            <a:pPr marL="0" indent="0">
              <a:buFont typeface="Franklin Gothic Book" panose="020B0503020102020204" pitchFamily="34" charset="0"/>
              <a:buNone/>
            </a:pPr>
            <a:r>
              <a:rPr lang="en-US" altLang="zh-CN" sz="1800"/>
              <a:t>Inventory Management:</a:t>
            </a:r>
            <a:br>
              <a:rPr lang="en-US" altLang="zh-CN" sz="1800"/>
            </a:br>
            <a:r>
              <a:rPr lang="en-US" altLang="zh-CN" sz="1800"/>
              <a:t>            The e-commerce platform updates the inventory to reflect the purchased items, reducing stock counts accordingly.</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FFE4C24-5B7D-8EAD-C82B-A6C951F18A6D}"/>
              </a:ext>
            </a:extLst>
          </p:cNvPr>
          <p:cNvSpPr>
            <a:spLocks noGrp="1" noChangeArrowheads="1"/>
          </p:cNvSpPr>
          <p:nvPr>
            <p:ph type="title" idx="4294967295"/>
          </p:nvPr>
        </p:nvSpPr>
        <p:spPr>
          <a:xfrm>
            <a:off x="1331913" y="495300"/>
            <a:ext cx="9601200" cy="1485900"/>
          </a:xfrm>
          <a:ln/>
        </p:spPr>
        <p:txBody>
          <a:bodyPr/>
          <a:lstStyle/>
          <a:p>
            <a:r>
              <a:rPr lang="en-US" altLang="zh-CN"/>
              <a:t>E-Commerce applications in security steps:</a:t>
            </a:r>
          </a:p>
        </p:txBody>
      </p:sp>
      <p:sp>
        <p:nvSpPr>
          <p:cNvPr id="13315" name="Rectangle 3">
            <a:extLst>
              <a:ext uri="{FF2B5EF4-FFF2-40B4-BE49-F238E27FC236}">
                <a16:creationId xmlns:a16="http://schemas.microsoft.com/office/drawing/2014/main" id="{392A6F21-58F2-358E-DB31-5DA03D0BE8ED}"/>
              </a:ext>
            </a:extLst>
          </p:cNvPr>
          <p:cNvSpPr>
            <a:spLocks noGrp="1" noChangeArrowheads="1"/>
          </p:cNvSpPr>
          <p:nvPr>
            <p:ph type="body" idx="4294967295"/>
          </p:nvPr>
        </p:nvSpPr>
        <p:spPr>
          <a:xfrm>
            <a:off x="1625600" y="1885950"/>
            <a:ext cx="8848725" cy="5519738"/>
          </a:xfrm>
          <a:ln/>
        </p:spPr>
        <p:txBody>
          <a:bodyPr/>
          <a:lstStyle/>
          <a:p>
            <a:pPr marL="0" indent="0">
              <a:buFont typeface="Franklin Gothic Book" panose="020B0503020102020204" pitchFamily="34" charset="0"/>
              <a:buNone/>
            </a:pPr>
            <a:r>
              <a:rPr lang="en-US" altLang="zh-CN"/>
              <a:t>:</a:t>
            </a:r>
            <a:br>
              <a:rPr lang="en-US" altLang="zh-CN"/>
            </a:br>
            <a:br>
              <a:rPr lang="en-US" altLang="zh-CN"/>
            </a:br>
            <a:r>
              <a:rPr lang="en-US" altLang="zh-CN"/>
              <a:t>Data Encryption:</a:t>
            </a:r>
            <a:br>
              <a:rPr lang="en-US" altLang="zh-CN"/>
            </a:br>
            <a:r>
              <a:rPr lang="en-US" altLang="zh-CN"/>
              <a:t>           Use HTTPS (SSL/TLS) to encrypt data transmitted between the user’s browser and your server. This protects sensitive information, such as login credentials and payment details.</a:t>
            </a:r>
            <a:br>
              <a:rPr lang="en-US" altLang="zh-CN"/>
            </a:br>
            <a:br>
              <a:rPr lang="en-US" altLang="zh-CN"/>
            </a:br>
            <a:r>
              <a:rPr lang="en-US" altLang="zh-CN"/>
              <a:t>Data Storage Security:</a:t>
            </a:r>
            <a:br>
              <a:rPr lang="en-US" altLang="zh-CN"/>
            </a:br>
            <a:r>
              <a:rPr lang="en-US" altLang="zh-CN"/>
              <a:t>           Store user data (e.g., passwords, personal information) securely using encryption and hashing. Protect databases from unauthorized access.</a:t>
            </a:r>
            <a:br>
              <a:rPr lang="en-US" altLang="zh-CN"/>
            </a:br>
            <a:endParaRPr lang="en-US" altLang="zh-CN"/>
          </a:p>
          <a:p>
            <a:pPr marL="0" indent="0">
              <a:buFont typeface="Franklin Gothic Book" panose="020B0503020102020204" pitchFamily="34" charset="0"/>
              <a:buNone/>
            </a:pPr>
            <a:r>
              <a:rPr lang="en-US" altLang="zh-CN"/>
              <a:t>DDoS Protection:</a:t>
            </a:r>
            <a:br>
              <a:rPr lang="en-US" altLang="zh-CN"/>
            </a:br>
            <a:r>
              <a:rPr lang="en-US" altLang="zh-CN"/>
              <a:t>           Implement DDoS (Distributed Denial of Service) protection to guard against malicious traffic floods that can disrupt your service.</a:t>
            </a:r>
            <a:br>
              <a:rPr lang="en-US" altLang="zh-CN"/>
            </a:br>
            <a:endParaRPr lang="en-US" altLang="zh-CN"/>
          </a:p>
          <a:p>
            <a:pPr marL="0" indent="0">
              <a:buFont typeface="Franklin Gothic Book" panose="020B0503020102020204" pitchFamily="34" charset="0"/>
              <a:buNone/>
            </a:pPr>
            <a:endParaRPr lang="en-US" altLang="zh-CN"/>
          </a:p>
        </p:txBody>
      </p:sp>
    </p:spTree>
  </p:cSld>
  <p:clrMapOvr>
    <a:masterClrMapping/>
  </p:clrMapOvr>
  <p:transition/>
</p:sld>
</file>

<file path=ppt/theme/theme1.xml><?xml version="1.0" encoding="utf-8"?>
<a:theme xmlns:a="http://schemas.openxmlformats.org/drawingml/2006/main" name="Crop">
  <a:themeElements>
    <a:clrScheme name="Crop 1">
      <a:dk1>
        <a:srgbClr val="000000"/>
      </a:dk1>
      <a:lt1>
        <a:srgbClr val="FFFFFF"/>
      </a:lt1>
      <a:dk2>
        <a:srgbClr val="191B0E"/>
      </a:dk2>
      <a:lt2>
        <a:srgbClr val="EFEDE3"/>
      </a:lt2>
      <a:accent1>
        <a:srgbClr val="8C8D86"/>
      </a:accent1>
      <a:accent2>
        <a:srgbClr val="E6C069"/>
      </a:accent2>
      <a:accent3>
        <a:srgbClr val="FFFFFF"/>
      </a:accent3>
      <a:accent4>
        <a:srgbClr val="000000"/>
      </a:accent4>
      <a:accent5>
        <a:srgbClr val="C5C5C3"/>
      </a:accent5>
      <a:accent6>
        <a:srgbClr val="D0AE5E"/>
      </a:accent6>
      <a:hlink>
        <a:srgbClr val="77A2BB"/>
      </a:hlink>
      <a:folHlink>
        <a:srgbClr val="957A99"/>
      </a:folHlink>
    </a:clrScheme>
    <a:fontScheme name="Crop">
      <a:majorFont>
        <a:latin typeface="Franklin Gothic Book"/>
        <a:ea typeface="华文楷体"/>
        <a:cs typeface="华文楷体"/>
      </a:majorFont>
      <a:minorFont>
        <a:latin typeface="Franklin Gothic Book"/>
        <a:ea typeface="华文楷体"/>
        <a:cs typeface="华文楷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Tx/>
          <a:buNone/>
          <a:tabLst/>
          <a:defRPr kumimoji="0" lang="zh-CN" altLang="en-US" sz="1800" b="0" i="0" u="none" strike="noStrike" cap="none" normalizeH="0" baseline="0" smtClean="0">
            <a:ln>
              <a:noFill/>
            </a:ln>
            <a:solidFill>
              <a:schemeClr val="tx1"/>
            </a:solidFill>
            <a:effectLst/>
            <a:latin typeface="Droid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Tx/>
          <a:buNone/>
          <a:tabLst/>
          <a:defRPr kumimoji="0" lang="zh-CN" altLang="en-US" sz="1800" b="0" i="0" u="none" strike="noStrike" cap="none" normalizeH="0" baseline="0" smtClean="0">
            <a:ln>
              <a:noFill/>
            </a:ln>
            <a:solidFill>
              <a:schemeClr val="tx1"/>
            </a:solidFill>
            <a:effectLst/>
            <a:latin typeface="Droid Sans" charset="0"/>
          </a:defRPr>
        </a:defPPr>
      </a:lstStyle>
    </a:lnDef>
  </a:objectDefaults>
  <a:extraClrSchemeLst>
    <a:extraClrScheme>
      <a:clrScheme name="Crop 1">
        <a:dk1>
          <a:srgbClr val="000000"/>
        </a:dk1>
        <a:lt1>
          <a:srgbClr val="FFFFFF"/>
        </a:lt1>
        <a:dk2>
          <a:srgbClr val="191B0E"/>
        </a:dk2>
        <a:lt2>
          <a:srgbClr val="EFEDE3"/>
        </a:lt2>
        <a:accent1>
          <a:srgbClr val="8C8D86"/>
        </a:accent1>
        <a:accent2>
          <a:srgbClr val="E6C069"/>
        </a:accent2>
        <a:accent3>
          <a:srgbClr val="FFFFFF"/>
        </a:accent3>
        <a:accent4>
          <a:srgbClr val="000000"/>
        </a:accent4>
        <a:accent5>
          <a:srgbClr val="C5C5C3"/>
        </a:accent5>
        <a:accent6>
          <a:srgbClr val="D0AE5E"/>
        </a:accent6>
        <a:hlink>
          <a:srgbClr val="77A2BB"/>
        </a:hlink>
        <a:folHlink>
          <a:srgbClr val="957A99"/>
        </a:folHlink>
      </a:clrScheme>
      <a:clrMap bg1="lt1" tx1="dk1" bg2="lt2" tx2="dk2" accent1="accent1" accent2="accent2" accent3="accent3" accent4="accent4" accent5="accent5" accent6="accent6" hlink="hlink" folHlink="folHlink"/>
    </a:extraClrScheme>
    <a:extraClrScheme>
      <a:clrScheme name="Crop 2">
        <a:dk1>
          <a:srgbClr val="000000"/>
        </a:dk1>
        <a:lt1>
          <a:srgbClr val="FFFFFF"/>
        </a:lt1>
        <a:dk2>
          <a:srgbClr val="191B0E"/>
        </a:dk2>
        <a:lt2>
          <a:srgbClr val="EFEDE3"/>
        </a:lt2>
        <a:accent1>
          <a:srgbClr val="8C8D86"/>
        </a:accent1>
        <a:accent2>
          <a:srgbClr val="E6C069"/>
        </a:accent2>
        <a:accent3>
          <a:srgbClr val="FFFFFF"/>
        </a:accent3>
        <a:accent4>
          <a:srgbClr val="000000"/>
        </a:accent4>
        <a:accent5>
          <a:srgbClr val="C5C5C3"/>
        </a:accent5>
        <a:accent6>
          <a:srgbClr val="D0AE5E"/>
        </a:accent6>
        <a:hlink>
          <a:srgbClr val="77A2BB"/>
        </a:hlink>
        <a:folHlink>
          <a:srgbClr val="957A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rop">
  <a:themeElements>
    <a:clrScheme name="Crop 1">
      <a:dk1>
        <a:srgbClr val="000000"/>
      </a:dk1>
      <a:lt1>
        <a:srgbClr val="FFFFFF"/>
      </a:lt1>
      <a:dk2>
        <a:srgbClr val="191B0E"/>
      </a:dk2>
      <a:lt2>
        <a:srgbClr val="EFEDE3"/>
      </a:lt2>
      <a:accent1>
        <a:srgbClr val="8C8D86"/>
      </a:accent1>
      <a:accent2>
        <a:srgbClr val="E6C069"/>
      </a:accent2>
      <a:accent3>
        <a:srgbClr val="FFFFFF"/>
      </a:accent3>
      <a:accent4>
        <a:srgbClr val="000000"/>
      </a:accent4>
      <a:accent5>
        <a:srgbClr val="C5C5C3"/>
      </a:accent5>
      <a:accent6>
        <a:srgbClr val="D0AE5E"/>
      </a:accent6>
      <a:hlink>
        <a:srgbClr val="77A2BB"/>
      </a:hlink>
      <a:folHlink>
        <a:srgbClr val="957A99"/>
      </a:folHlink>
    </a:clrScheme>
    <a:fontScheme name="Crop">
      <a:majorFont>
        <a:latin typeface="Franklin Gothic Book"/>
        <a:ea typeface="华文楷体"/>
        <a:cs typeface="华文楷体"/>
      </a:majorFont>
      <a:minorFont>
        <a:latin typeface="Franklin Gothic Book"/>
        <a:ea typeface="华文楷体"/>
        <a:cs typeface="华文楷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Tx/>
          <a:buNone/>
          <a:tabLst/>
          <a:defRPr kumimoji="0" lang="zh-CN" altLang="en-US" sz="1800" b="0" i="0" u="none" strike="noStrike" cap="none" normalizeH="0" baseline="0" smtClean="0">
            <a:ln>
              <a:noFill/>
            </a:ln>
            <a:solidFill>
              <a:schemeClr val="tx1"/>
            </a:solidFill>
            <a:effectLst/>
            <a:latin typeface="Droid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Tx/>
          <a:buNone/>
          <a:tabLst/>
          <a:defRPr kumimoji="0" lang="zh-CN" altLang="en-US" sz="1800" b="0" i="0" u="none" strike="noStrike" cap="none" normalizeH="0" baseline="0" smtClean="0">
            <a:ln>
              <a:noFill/>
            </a:ln>
            <a:solidFill>
              <a:schemeClr val="tx1"/>
            </a:solidFill>
            <a:effectLst/>
            <a:latin typeface="Droid Sans" charset="0"/>
          </a:defRPr>
        </a:defPPr>
      </a:lstStyle>
    </a:lnDef>
  </a:objectDefaults>
  <a:extraClrSchemeLst>
    <a:extraClrScheme>
      <a:clrScheme name="Crop 1">
        <a:dk1>
          <a:srgbClr val="000000"/>
        </a:dk1>
        <a:lt1>
          <a:srgbClr val="FFFFFF"/>
        </a:lt1>
        <a:dk2>
          <a:srgbClr val="191B0E"/>
        </a:dk2>
        <a:lt2>
          <a:srgbClr val="EFEDE3"/>
        </a:lt2>
        <a:accent1>
          <a:srgbClr val="8C8D86"/>
        </a:accent1>
        <a:accent2>
          <a:srgbClr val="E6C069"/>
        </a:accent2>
        <a:accent3>
          <a:srgbClr val="FFFFFF"/>
        </a:accent3>
        <a:accent4>
          <a:srgbClr val="000000"/>
        </a:accent4>
        <a:accent5>
          <a:srgbClr val="C5C5C3"/>
        </a:accent5>
        <a:accent6>
          <a:srgbClr val="D0AE5E"/>
        </a:accent6>
        <a:hlink>
          <a:srgbClr val="77A2BB"/>
        </a:hlink>
        <a:folHlink>
          <a:srgbClr val="957A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rop">
  <a:themeElements>
    <a:clrScheme name="Crop 1">
      <a:dk1>
        <a:srgbClr val="000000"/>
      </a:dk1>
      <a:lt1>
        <a:srgbClr val="FFFFFF"/>
      </a:lt1>
      <a:dk2>
        <a:srgbClr val="191B0E"/>
      </a:dk2>
      <a:lt2>
        <a:srgbClr val="EFEDE3"/>
      </a:lt2>
      <a:accent1>
        <a:srgbClr val="8C8D86"/>
      </a:accent1>
      <a:accent2>
        <a:srgbClr val="E6C069"/>
      </a:accent2>
      <a:accent3>
        <a:srgbClr val="FFFFFF"/>
      </a:accent3>
      <a:accent4>
        <a:srgbClr val="000000"/>
      </a:accent4>
      <a:accent5>
        <a:srgbClr val="C5C5C3"/>
      </a:accent5>
      <a:accent6>
        <a:srgbClr val="D0AE5E"/>
      </a:accent6>
      <a:hlink>
        <a:srgbClr val="77A2BB"/>
      </a:hlink>
      <a:folHlink>
        <a:srgbClr val="957A99"/>
      </a:folHlink>
    </a:clrScheme>
    <a:fontScheme name="Crop">
      <a:majorFont>
        <a:latin typeface="Franklin Gothic Book"/>
        <a:ea typeface="华文楷体"/>
        <a:cs typeface="华文楷体"/>
      </a:majorFont>
      <a:minorFont>
        <a:latin typeface="Franklin Gothic Book"/>
        <a:ea typeface="华文楷体"/>
        <a:cs typeface="华文楷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Tx/>
          <a:buNone/>
          <a:tabLst/>
          <a:defRPr kumimoji="0" lang="zh-CN" altLang="en-US" sz="1800" b="0" i="0" u="none" strike="noStrike" cap="none" normalizeH="0" baseline="0" smtClean="0">
            <a:ln>
              <a:noFill/>
            </a:ln>
            <a:solidFill>
              <a:schemeClr val="tx1"/>
            </a:solidFill>
            <a:effectLst/>
            <a:latin typeface="Droid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Tx/>
          <a:buNone/>
          <a:tabLst/>
          <a:defRPr kumimoji="0" lang="zh-CN" altLang="en-US" sz="1800" b="0" i="0" u="none" strike="noStrike" cap="none" normalizeH="0" baseline="0" smtClean="0">
            <a:ln>
              <a:noFill/>
            </a:ln>
            <a:solidFill>
              <a:schemeClr val="tx1"/>
            </a:solidFill>
            <a:effectLst/>
            <a:latin typeface="Droid Sans" charset="0"/>
          </a:defRPr>
        </a:defPPr>
      </a:lstStyle>
    </a:lnDef>
  </a:objectDefaults>
  <a:extraClrSchemeLst>
    <a:extraClrScheme>
      <a:clrScheme name="Crop 1">
        <a:dk1>
          <a:srgbClr val="000000"/>
        </a:dk1>
        <a:lt1>
          <a:srgbClr val="FFFFFF"/>
        </a:lt1>
        <a:dk2>
          <a:srgbClr val="191B0E"/>
        </a:dk2>
        <a:lt2>
          <a:srgbClr val="EFEDE3"/>
        </a:lt2>
        <a:accent1>
          <a:srgbClr val="8C8D86"/>
        </a:accent1>
        <a:accent2>
          <a:srgbClr val="E6C069"/>
        </a:accent2>
        <a:accent3>
          <a:srgbClr val="FFFFFF"/>
        </a:accent3>
        <a:accent4>
          <a:srgbClr val="000000"/>
        </a:accent4>
        <a:accent5>
          <a:srgbClr val="C5C5C3"/>
        </a:accent5>
        <a:accent6>
          <a:srgbClr val="D0AE5E"/>
        </a:accent6>
        <a:hlink>
          <a:srgbClr val="77A2BB"/>
        </a:hlink>
        <a:folHlink>
          <a:srgbClr val="957A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Application>Microsoft Office PowerPoint</Application>
  <PresentationFormat>Widescreen</PresentationFormat>
  <Slides>15</Slides>
  <Notes>0</Notes>
  <HiddenSlides>0</HiddenSlide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Crop</vt:lpstr>
      <vt:lpstr>Crop</vt:lpstr>
      <vt:lpstr>Crop</vt:lpstr>
      <vt:lpstr>E-Commerce application on ibm Cloud foundry-phase 4</vt:lpstr>
      <vt:lpstr>United Institute of technology college     College code:7145</vt:lpstr>
      <vt:lpstr>Introduction</vt:lpstr>
      <vt:lpstr>PowerPoint Presentation</vt:lpstr>
      <vt:lpstr>PowerPoint Presentation</vt:lpstr>
      <vt:lpstr>E-Commerce applications in user authentication steps:</vt:lpstr>
      <vt:lpstr>PowerPoint Presentation</vt:lpstr>
      <vt:lpstr>E-Commerce applications in shopping steps:</vt:lpstr>
      <vt:lpstr>E-Commerce applications in security steps:</vt:lpstr>
      <vt:lpstr>PowerPoint Presentation</vt:lpstr>
      <vt:lpstr>Implementation of authentication and registration using backend server:</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application on ibm Cloud foundry-phase 3</dc:title>
  <dc:creator>Nandhini K</dc:creator>
  <cp:lastModifiedBy>Guest User</cp:lastModifiedBy>
  <cp:revision>8</cp:revision>
  <dcterms:created xsi:type="dcterms:W3CDTF">2023-10-25T16:32:06Z</dcterms:created>
  <dcterms:modified xsi:type="dcterms:W3CDTF">2023-10-26T07:04:58Z</dcterms:modified>
</cp:coreProperties>
</file>