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4.fntdata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3.fntdata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19885" y="621030"/>
            <a:ext cx="589407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1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464646"/>
                </a:solidFill>
                <a:cs typeface="+mn-lt"/>
              </a:rPr>
              <a:t>UNITED INSTITUTE OF TECHNOLOGY</a:t>
            </a:r>
            <a:r>
              <a:rPr sz="2400" b="1" spc="25" dirty="0">
                <a:solidFill>
                  <a:srgbClr val="464646"/>
                </a:solidFill>
                <a:cs typeface="+mn-lt"/>
              </a:rPr>
              <a:t> </a:t>
            </a:r>
            <a:r>
              <a:rPr sz="2400" b="1" dirty="0">
                <a:solidFill>
                  <a:srgbClr val="464646"/>
                </a:solidFill>
                <a:cs typeface="+mn-lt"/>
              </a:rPr>
              <a:t>COLLEGE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203575" y="1021080"/>
            <a:ext cx="285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64646"/>
                </a:solidFill>
                <a:cs typeface="+mn-lt"/>
                <a:sym typeface="+mn-ea"/>
              </a:rPr>
              <a:t>COLLEGE </a:t>
            </a:r>
            <a:r>
              <a:rPr b="1" dirty="0">
                <a:solidFill>
                  <a:srgbClr val="464646"/>
                </a:solidFill>
                <a:cs typeface="+mn-lt"/>
                <a:sym typeface="+mn-ea"/>
              </a:rPr>
              <a:t>CODE</a:t>
            </a:r>
            <a:r>
              <a:rPr b="1" spc="124" dirty="0">
                <a:solidFill>
                  <a:srgbClr val="464646"/>
                </a:solidFill>
                <a:cs typeface="+mn-lt"/>
                <a:sym typeface="+mn-ea"/>
              </a:rPr>
              <a:t> </a:t>
            </a:r>
            <a:r>
              <a:rPr b="1" dirty="0">
                <a:solidFill>
                  <a:srgbClr val="464646"/>
                </a:solidFill>
                <a:cs typeface="+mn-lt"/>
                <a:sym typeface="+mn-ea"/>
              </a:rPr>
              <a:t>:7145</a:t>
            </a:r>
            <a:endParaRPr lang="en-US" b="1">
              <a:cs typeface="+mn-lt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00555" y="2393315"/>
            <a:ext cx="5332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>
                <a:solidFill>
                  <a:srgbClr val="464646"/>
                </a:solidFill>
                <a:cs typeface="+mn-lt"/>
                <a:sym typeface="+mn-ea"/>
              </a:rPr>
              <a:t>DOMAIN:CLOUD COMPUTING</a:t>
            </a:r>
            <a:endParaRPr lang="en-US" sz="3200" b="1" dirty="0">
              <a:solidFill>
                <a:srgbClr val="464646"/>
              </a:solidFill>
              <a:cs typeface="+mn-lt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142365" y="3573145"/>
            <a:ext cx="70173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TEAM MEMBERS</a:t>
            </a:r>
          </a:p>
          <a:p>
            <a:pPr algn="l"/>
            <a:r>
              <a:rPr lang="en-US" sz="2000" b="1"/>
              <a:t>HARINI R                                                                    NAVEEN KUMAR S</a:t>
            </a:r>
          </a:p>
          <a:p>
            <a:pPr algn="l"/>
            <a:r>
              <a:rPr lang="en-US" sz="2000" b="1"/>
              <a:t>MAHALAKSHMI K                                                     SHONE V SAMUEL</a:t>
            </a:r>
          </a:p>
          <a:p>
            <a:pPr algn="l"/>
            <a:r>
              <a:rPr lang="en-US" sz="2000" b="1"/>
              <a:t>BHUVANESHWARI R                                                 UMA SHANKAR S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420110" y="5301615"/>
            <a:ext cx="271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GUIDE: Mrs.NISHANTHI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92695" y="918942"/>
            <a:ext cx="62638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The output of this HTML code, when opened in a web browser, will display a webpage with the following elements:</a:t>
            </a:r>
            <a:r>
              <a:rPr lang="en-IN" b="1" dirty="0"/>
              <a:t> </a:t>
            </a:r>
            <a:br>
              <a:rPr lang="en-IN" b="1" dirty="0"/>
            </a:br>
            <a:br>
              <a:rPr lang="en-IN" dirty="0"/>
            </a:br>
            <a:r>
              <a:rPr lang="en-IN" dirty="0">
                <a:effectLst/>
              </a:rPr>
              <a:t>The title of the webpage is "E-Commerce Store."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A heading: "Welcome to our E-Commerce Store."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A product listing section with two product entries. Each entry includes: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An image of the product.</a:t>
            </a:r>
            <a:br>
              <a:rPr lang="en-IN" dirty="0"/>
            </a:br>
            <a:r>
              <a:rPr lang="en-IN" dirty="0">
                <a:effectLst/>
              </a:rPr>
              <a:t>The product name (e.g., "Product 1" and "Product 2").</a:t>
            </a:r>
            <a:br>
              <a:rPr lang="en-IN" dirty="0"/>
            </a:br>
            <a:r>
              <a:rPr lang="en-IN" dirty="0">
                <a:effectLst/>
              </a:rPr>
              <a:t>The product price (e.g., "$10.00" and "$20.00").</a:t>
            </a:r>
            <a:br>
              <a:rPr lang="en-IN" dirty="0"/>
            </a:br>
            <a:r>
              <a:rPr lang="en-IN" dirty="0">
                <a:effectLst/>
              </a:rPr>
              <a:t>An "Add to Cart" button that, when clicked, triggers the JavaScript function "</a:t>
            </a:r>
            <a:r>
              <a:rPr lang="en-IN" dirty="0" err="1">
                <a:effectLst/>
              </a:rPr>
              <a:t>addToCart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productId</a:t>
            </a:r>
            <a:r>
              <a:rPr lang="en-IN" dirty="0">
                <a:effectLst/>
              </a:rPr>
              <a:t>)" with the respective product's ID as an argument.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14173" y="1227798"/>
            <a:ext cx="61688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        The code is a static front-end representation of a basic E-Commerce Store. </a:t>
            </a:r>
          </a:p>
          <a:p>
            <a:r>
              <a:rPr lang="en-IN" dirty="0"/>
              <a:t>     </a:t>
            </a:r>
            <a:r>
              <a:rPr lang="en-IN" dirty="0">
                <a:effectLst/>
              </a:rPr>
              <a:t>To make it functional for actual e-commerce purposes, we would need to implement server-side logic for managing the shopping cart, handling payments, and interacting with a backend system or database to keep track of products and user orders.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72816" y="3429000"/>
            <a:ext cx="58508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CONCLUSION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            In </a:t>
            </a:r>
            <a:r>
              <a:rPr lang="en-US" dirty="0"/>
              <a:t>conclusion, creating an e-commerce application on the cloud is a strategic and efficient way to establish and operate an online store. It offers several advantages, including scalability, cost-efficiency, and flexibility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915035"/>
            <a:ext cx="8308975" cy="3986530"/>
          </a:xfrm>
        </p:spPr>
        <p:txBody>
          <a:bodyPr>
            <a:noAutofit/>
          </a:bodyPr>
          <a:lstStyle/>
          <a:p>
            <a:r>
              <a:rPr lang="en-US" sz="2800" b="1"/>
              <a:t>Introduction</a:t>
            </a:r>
            <a:br>
              <a:rPr lang="en-US" sz="2800" b="1"/>
            </a:br>
            <a:br>
              <a:rPr lang="en-US"/>
            </a:br>
            <a:r>
              <a:rPr lang="en-US"/>
              <a:t>   Creating an e-commerce application on the cloud is a transformative journey that leverages the power of cloud computing to build, host, and manage an online platform for buying and selling goods and services. In this digital age, e-commerce has become an essential channel for businesses to reach a global customer base, and the cloud offers a flexible and scalable environment to make this a reality.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39197" y="479195"/>
            <a:ext cx="6876768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</a:rPr>
              <a:t>    </a:t>
            </a:r>
            <a:r>
              <a:rPr lang="en-IN" b="1" i="1" u="sng" dirty="0">
                <a:effectLst/>
              </a:rPr>
              <a:t>   Creating a E- commerce applications on cloud foundry </a:t>
            </a:r>
          </a:p>
          <a:p>
            <a:endParaRPr lang="en-IN" dirty="0"/>
          </a:p>
          <a:p>
            <a:r>
              <a:rPr lang="en-IN" dirty="0"/>
              <a:t>                         </a:t>
            </a:r>
            <a:r>
              <a:rPr lang="en-IN" dirty="0">
                <a:effectLst/>
              </a:rPr>
              <a:t>Creating an e-commerce application on Cloud Foundry involves several steps:</a:t>
            </a:r>
            <a:r>
              <a:rPr lang="en-IN" dirty="0"/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SET UP CLOUD FOUNDRY</a:t>
            </a:r>
            <a:r>
              <a:rPr lang="en-IN" b="1" dirty="0">
                <a:effectLst/>
              </a:rPr>
              <a:t>: </a:t>
            </a:r>
            <a:r>
              <a:rPr lang="en-IN" dirty="0">
                <a:effectLst/>
              </a:rPr>
              <a:t> </a:t>
            </a:r>
          </a:p>
          <a:p>
            <a:r>
              <a:rPr lang="en-IN" dirty="0"/>
              <a:t>   </a:t>
            </a:r>
            <a:r>
              <a:rPr lang="en-IN" dirty="0">
                <a:effectLst/>
              </a:rPr>
              <a:t>Ensure you have access to a Cloud Foundry environment. You can use a platform like IBM Cloud, Pivotal Web Services, or SAP Cloud Platform, all of which support Cloud Foundry</a:t>
            </a:r>
          </a:p>
          <a:p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SELECT A PROGRAMMING LANGUAGE:</a:t>
            </a:r>
          </a:p>
          <a:p>
            <a:r>
              <a:rPr lang="en-IN" dirty="0">
                <a:effectLst/>
              </a:rPr>
              <a:t>Choose a programming language and framework for your e-commerce application. Popular choices include Java (using Spring Boot), </a:t>
            </a:r>
            <a:r>
              <a:rPr lang="en-IN" dirty="0" err="1">
                <a:effectLst/>
              </a:rPr>
              <a:t>Node.js</a:t>
            </a:r>
            <a:r>
              <a:rPr lang="en-IN" dirty="0">
                <a:effectLst/>
              </a:rPr>
              <a:t>, or Ruby on Rails.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33616" y="4449513"/>
            <a:ext cx="6876768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DATABASE</a:t>
            </a:r>
            <a:r>
              <a:rPr lang="en-IN" dirty="0">
                <a:effectLst/>
              </a:rPr>
              <a:t>: </a:t>
            </a:r>
            <a:br>
              <a:rPr lang="en-IN" dirty="0"/>
            </a:br>
            <a:r>
              <a:rPr lang="en-IN" dirty="0">
                <a:effectLst/>
              </a:rPr>
              <a:t>              Decide on a database for your application. Cloud Foundry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dirty="0">
                <a:effectLst/>
              </a:rPr>
              <a:t>supports various databases like PostgreSQL, MySQL, and MongoDB. You can choose the one that best fits your needs.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304" y="1033671"/>
            <a:ext cx="7244521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APPLICATION DEVELOPMEN</a:t>
            </a:r>
            <a:r>
              <a:rPr lang="en-US" altLang="en-IN" b="1" dirty="0">
                <a:effectLst/>
              </a:rPr>
              <a:t>T: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dirty="0">
                <a:effectLst/>
              </a:rPr>
              <a:t>               </a:t>
            </a:r>
            <a:r>
              <a:rPr lang="en-IN" dirty="0">
                <a:effectLst/>
              </a:rPr>
              <a:t>Develop your e-commerce application using the selected language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dirty="0">
                <a:effectLst/>
              </a:rPr>
              <a:t>and framework. Ensure that it includes features like product listings, </a:t>
            </a:r>
            <a:r>
              <a:rPr lang="en-US" altLang="en-IN" dirty="0">
                <a:effectLst/>
              </a:rPr>
              <a:t>           </a:t>
            </a:r>
            <a:r>
              <a:rPr lang="en-IN" dirty="0">
                <a:effectLst/>
              </a:rPr>
              <a:t>shopping cart, user authentication, and payment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CONTAINERIZATION</a:t>
            </a:r>
            <a:r>
              <a:rPr lang="en-IN" dirty="0">
                <a:effectLst/>
              </a:rPr>
              <a:t> :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dirty="0">
                <a:effectLst/>
              </a:rPr>
              <a:t>                 </a:t>
            </a:r>
            <a:r>
              <a:rPr lang="en-IN" dirty="0">
                <a:effectLst/>
              </a:rPr>
              <a:t> Containerize your application using Docker. This allows you to </a:t>
            </a:r>
            <a:r>
              <a:rPr lang="en-US" altLang="en-IN" dirty="0">
                <a:effectLst/>
              </a:rPr>
              <a:t>        </a:t>
            </a:r>
            <a:r>
              <a:rPr lang="en-IN" dirty="0">
                <a:effectLst/>
              </a:rPr>
              <a:t>package</a:t>
            </a:r>
            <a:r>
              <a:rPr lang="en-US" altLang="en-IN" dirty="0">
                <a:effectLst/>
              </a:rPr>
              <a:t> </a:t>
            </a:r>
            <a:r>
              <a:rPr lang="en-IN" dirty="0">
                <a:effectLst/>
              </a:rPr>
              <a:t>your application and its dependencies into a container image.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CLOUD FOUNDRY MANIFEST</a:t>
            </a:r>
            <a:r>
              <a:rPr lang="en-IN" dirty="0">
                <a:effectLst/>
              </a:rPr>
              <a:t>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dirty="0">
                <a:effectLst/>
              </a:rPr>
              <a:t>     </a:t>
            </a:r>
            <a:r>
              <a:rPr lang="en-IN" dirty="0">
                <a:effectLst/>
              </a:rPr>
              <a:t> Create a Cloud Foundry manifest file that specifies details about your application, including the runtime, memory, and services it requires.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07164" y="653898"/>
            <a:ext cx="7191513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PUSH TO CLOUD FOUNDRY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           Use the Cloud Foundry command-line interface (</a:t>
            </a:r>
            <a:r>
              <a:rPr lang="en-IN" dirty="0" err="1">
                <a:effectLst/>
              </a:rPr>
              <a:t>cf</a:t>
            </a:r>
            <a:r>
              <a:rPr lang="en-IN" dirty="0">
                <a:effectLst/>
              </a:rPr>
              <a:t> CLI) to push your application to the Cloud Foundry platform. This will make your application accessible on the cloud.</a:t>
            </a:r>
            <a:r>
              <a:rPr lang="en-IN" dirty="0"/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SERVICE INTEGRATION:</a:t>
            </a:r>
            <a:br>
              <a:rPr lang="en-IN" dirty="0"/>
            </a:br>
            <a:r>
              <a:rPr lang="en-IN" dirty="0">
                <a:effectLst/>
              </a:rPr>
              <a:t>               Integrate  any necessary services like payment gateways, caching, or CDN services. You can use Cloud Foundry's marketplace to add and bind these services to your app.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SCALING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             Configure auto-scaling and load balancing to ensure your e-commerce application can handle varying levels of traffic.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MONITORING AND LOGGING</a:t>
            </a:r>
            <a:r>
              <a:rPr lang="en-IN" dirty="0">
                <a:effectLst/>
              </a:rPr>
              <a:t> :</a:t>
            </a:r>
            <a:br>
              <a:rPr lang="en-IN" dirty="0"/>
            </a:br>
            <a:r>
              <a:rPr lang="en-IN" dirty="0">
                <a:effectLst/>
              </a:rPr>
              <a:t>             Set up monitoring and logging to keep an eye on the health and performance of your application. Cloud Foundry often provides tools and integrations for this purpose.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77461" y="809489"/>
            <a:ext cx="73940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: </a:t>
            </a:r>
            <a:endParaRPr lang="en-IN" dirty="0"/>
          </a:p>
          <a:p>
            <a:r>
              <a:rPr lang="en-IN" dirty="0"/>
              <a:t>               </a:t>
            </a:r>
            <a:r>
              <a:rPr lang="en-US" dirty="0"/>
              <a:t>Implement security best practices, including data encryption, secure authentication, and protection against common web application vulnerabilities like cross-site scripting (XSS) and SQL injection.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CONTINUOUS</a:t>
            </a:r>
            <a:r>
              <a:rPr lang="en-IN" dirty="0"/>
              <a:t> </a:t>
            </a:r>
            <a:r>
              <a:rPr lang="en-US" dirty="0"/>
              <a:t> </a:t>
            </a:r>
            <a:r>
              <a:rPr lang="en-US" b="1" dirty="0"/>
              <a:t>INTEGRATION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DEPLOYMENT</a:t>
            </a:r>
            <a:r>
              <a:rPr lang="en-US" dirty="0"/>
              <a:t>(</a:t>
            </a:r>
            <a:r>
              <a:rPr lang="en-US" b="1" dirty="0"/>
              <a:t>CI</a:t>
            </a:r>
            <a:r>
              <a:rPr lang="en-US" dirty="0"/>
              <a:t>/</a:t>
            </a:r>
            <a:r>
              <a:rPr lang="en-US" b="1" dirty="0"/>
              <a:t>CD</a:t>
            </a:r>
            <a:r>
              <a:rPr lang="en-US" dirty="0"/>
              <a:t>):           </a:t>
            </a:r>
            <a:endParaRPr lang="en-IN" dirty="0"/>
          </a:p>
          <a:p>
            <a:r>
              <a:rPr lang="en-IN" dirty="0"/>
              <a:t>          </a:t>
            </a:r>
            <a:r>
              <a:rPr lang="en-US" dirty="0"/>
              <a:t> Implement CI/CD pipelines to automate the deployment process and ensure that updates are rolled out seamlessly</a:t>
            </a:r>
            <a:r>
              <a:rPr lang="en-IN" dirty="0"/>
              <a:t>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IN" b="1" dirty="0"/>
              <a:t>TESTING</a:t>
            </a:r>
            <a:r>
              <a:rPr lang="en-US" dirty="0"/>
              <a:t>:         </a:t>
            </a:r>
            <a:endParaRPr lang="en-IN" dirty="0"/>
          </a:p>
          <a:p>
            <a:r>
              <a:rPr lang="en-IN" dirty="0"/>
              <a:t>            </a:t>
            </a:r>
            <a:r>
              <a:rPr lang="en-US" dirty="0"/>
              <a:t>  Thoroughly test your e-commerce application to ensure it functions correctly and securely.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BACKUP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DISASTER</a:t>
            </a:r>
            <a:r>
              <a:rPr lang="en-US" dirty="0"/>
              <a:t> </a:t>
            </a:r>
            <a:r>
              <a:rPr lang="en-US" b="1" dirty="0"/>
              <a:t>RECOVERY</a:t>
            </a:r>
            <a:r>
              <a:rPr lang="en-US" dirty="0"/>
              <a:t>:</a:t>
            </a:r>
            <a:r>
              <a:rPr lang="en-IN" dirty="0"/>
              <a:t>  </a:t>
            </a:r>
          </a:p>
          <a:p>
            <a:r>
              <a:rPr lang="en-IN" dirty="0"/>
              <a:t>               </a:t>
            </a:r>
            <a:r>
              <a:rPr lang="en-US" dirty="0"/>
              <a:t> Implement backup and disaster recovery solutions to protect your data and ensure business continuity.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6679" y="3429000"/>
            <a:ext cx="69706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DOMAIN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SETUP</a:t>
            </a:r>
            <a:r>
              <a:rPr lang="en-IN" dirty="0">
                <a:effectLst/>
              </a:rPr>
              <a:t>:</a:t>
            </a:r>
          </a:p>
          <a:p>
            <a:r>
              <a:rPr lang="en-IN" dirty="0">
                <a:effectLst/>
              </a:rPr>
              <a:t>        Configure your domain and DNS settings to point to your e-commerce application on Cloud Foundry </a:t>
            </a:r>
          </a:p>
          <a:p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LUNCH</a:t>
            </a:r>
            <a:r>
              <a:rPr lang="en-IN" dirty="0"/>
              <a:t> </a:t>
            </a:r>
            <a:r>
              <a:rPr lang="en-IN" b="1" dirty="0"/>
              <a:t>AND</a:t>
            </a:r>
            <a:r>
              <a:rPr lang="en-IN" dirty="0"/>
              <a:t> </a:t>
            </a:r>
            <a:r>
              <a:rPr lang="en-IN" b="1" dirty="0"/>
              <a:t>MONITOR</a:t>
            </a:r>
            <a:r>
              <a:rPr lang="en-IN" dirty="0"/>
              <a:t>:</a:t>
            </a:r>
            <a:endParaRPr lang="en-IN" dirty="0">
              <a:effectLst/>
            </a:endParaRPr>
          </a:p>
          <a:p>
            <a:r>
              <a:rPr lang="en-IN" dirty="0">
                <a:effectLst/>
              </a:rPr>
              <a:t>             Finally, launch your e-commerce application and continuously monitor its performance, making necessary optimizations as needed.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6679" y="613786"/>
            <a:ext cx="68734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TECHNOLOGY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STACK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              Choose a technology stack that supports real-time features. This might include a combination of are us follows: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BACKEND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FRAMEWORK</a:t>
            </a:r>
            <a:r>
              <a:rPr lang="en-IN" dirty="0">
                <a:effectLst/>
              </a:rPr>
              <a:t>: </a:t>
            </a:r>
            <a:br>
              <a:rPr lang="en-IN" dirty="0"/>
            </a:br>
            <a:r>
              <a:rPr lang="en-IN" dirty="0">
                <a:effectLst/>
              </a:rPr>
              <a:t>               </a:t>
            </a:r>
            <a:r>
              <a:rPr lang="en-IN" dirty="0" err="1">
                <a:effectLst/>
              </a:rPr>
              <a:t>Node.js</a:t>
            </a:r>
            <a:r>
              <a:rPr lang="en-IN" dirty="0">
                <a:effectLst/>
              </a:rPr>
              <a:t> with frameworks like </a:t>
            </a:r>
            <a:r>
              <a:rPr lang="en-IN" dirty="0" err="1">
                <a:effectLst/>
              </a:rPr>
              <a:t>Express.js</a:t>
            </a:r>
            <a:r>
              <a:rPr lang="en-IN" dirty="0">
                <a:effectLst/>
              </a:rPr>
              <a:t> or </a:t>
            </a:r>
            <a:r>
              <a:rPr lang="en-IN" dirty="0" err="1">
                <a:effectLst/>
              </a:rPr>
              <a:t>Nest.js</a:t>
            </a:r>
            <a:r>
              <a:rPr lang="en-IN" dirty="0">
                <a:effectLst/>
              </a:rPr>
              <a:t>, or other real-time capable languages and frameworks.</a:t>
            </a:r>
            <a:br>
              <a:rPr lang="en-IN" dirty="0"/>
            </a:br>
            <a:r>
              <a:rPr lang="en-IN" dirty="0">
                <a:effectLst/>
              </a:rPr>
              <a:t>Frontend Framework: A modern JavaScript framework like React, Angular, or </a:t>
            </a:r>
            <a:r>
              <a:rPr lang="en-IN" dirty="0" err="1">
                <a:effectLst/>
              </a:rPr>
              <a:t>Vue.js</a:t>
            </a:r>
            <a:r>
              <a:rPr lang="en-IN" dirty="0">
                <a:effectLst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405" y="260985"/>
            <a:ext cx="7836535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SOURCE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CODE</a:t>
            </a:r>
            <a:r>
              <a:rPr lang="en-IN" dirty="0">
                <a:effectLst/>
              </a:rPr>
              <a:t>:</a:t>
            </a:r>
          </a:p>
          <a:p>
            <a:endParaRPr lang="en-IN" dirty="0">
              <a:effectLst/>
            </a:endParaRPr>
          </a:p>
          <a:p>
            <a:r>
              <a:rPr lang="en-IN" dirty="0">
                <a:effectLst/>
              </a:rPr>
              <a:t>&lt;!DOCTYPE html&gt;</a:t>
            </a:r>
            <a:br>
              <a:rPr lang="en-IN" dirty="0"/>
            </a:br>
            <a:r>
              <a:rPr lang="en-IN" dirty="0">
                <a:effectLst/>
              </a:rPr>
              <a:t>&lt;html&gt;</a:t>
            </a:r>
            <a:br>
              <a:rPr lang="en-IN" dirty="0"/>
            </a:br>
            <a:r>
              <a:rPr lang="en-IN" dirty="0">
                <a:effectLst/>
              </a:rPr>
              <a:t>&lt;head&gt;</a:t>
            </a:r>
            <a:br>
              <a:rPr lang="en-IN" dirty="0"/>
            </a:br>
            <a:r>
              <a:rPr lang="en-IN" dirty="0">
                <a:effectLst/>
              </a:rPr>
              <a:t>    &lt;title&gt;E-Commerce Store&lt;/title&gt;</a:t>
            </a:r>
            <a:br>
              <a:rPr lang="en-IN" dirty="0"/>
            </a:br>
            <a:r>
              <a:rPr lang="en-IN" dirty="0">
                <a:effectLst/>
              </a:rPr>
              <a:t>&lt;/head&gt;</a:t>
            </a:r>
            <a:br>
              <a:rPr lang="en-IN" dirty="0"/>
            </a:br>
            <a:r>
              <a:rPr lang="en-IN" dirty="0">
                <a:effectLst/>
              </a:rPr>
              <a:t>&lt;body&gt;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&lt;h1&gt;Welcome to our E-Commerce Store&lt;/h1&gt;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&lt;!-- Product Listing --&gt;</a:t>
            </a:r>
            <a:br>
              <a:rPr lang="en-IN" dirty="0"/>
            </a:br>
            <a:r>
              <a:rPr lang="en-IN" dirty="0">
                <a:effectLst/>
              </a:rPr>
              <a:t>&lt;div class="product-list"&gt;</a:t>
            </a:r>
            <a:br>
              <a:rPr lang="en-IN" dirty="0"/>
            </a:br>
            <a:r>
              <a:rPr lang="en-IN" dirty="0">
                <a:effectLst/>
              </a:rPr>
              <a:t>    &lt;div class="product"&gt;</a:t>
            </a:r>
            <a:br>
              <a:rPr lang="en-IN" dirty="0"/>
            </a:br>
            <a:r>
              <a:rPr lang="en-IN" dirty="0">
                <a:effectLst/>
              </a:rPr>
              <a:t>        &lt;</a:t>
            </a:r>
            <a:r>
              <a:rPr lang="en-IN" dirty="0" err="1">
                <a:effectLst/>
              </a:rPr>
              <a:t>img</a:t>
            </a:r>
            <a:r>
              <a:rPr lang="en-IN" dirty="0">
                <a:effectLst/>
              </a:rPr>
              <a:t> </a:t>
            </a:r>
            <a:r>
              <a:rPr lang="en-IN" dirty="0" err="1">
                <a:effectLst/>
              </a:rPr>
              <a:t>src</a:t>
            </a:r>
            <a:r>
              <a:rPr lang="en-IN" dirty="0">
                <a:effectLst/>
              </a:rPr>
              <a:t>="product1.jpg" alt="Product 1"&gt;</a:t>
            </a:r>
            <a:br>
              <a:rPr lang="en-IN" dirty="0"/>
            </a:br>
            <a:r>
              <a:rPr lang="en-IN" dirty="0">
                <a:effectLst/>
              </a:rPr>
              <a:t>        &lt;h2&gt;Product 1&lt;/h2&gt;</a:t>
            </a:r>
            <a:br>
              <a:rPr lang="en-IN" dirty="0"/>
            </a:br>
            <a:r>
              <a:rPr lang="en-IN" dirty="0">
                <a:effectLst/>
              </a:rPr>
              <a:t>        &lt;p&gt;Price: $10.00&lt;/p&gt;</a:t>
            </a:r>
            <a:br>
              <a:rPr lang="en-IN" dirty="0"/>
            </a:br>
            <a:r>
              <a:rPr lang="en-IN" dirty="0">
                <a:effectLst/>
              </a:rPr>
              <a:t>        &lt;button </a:t>
            </a:r>
            <a:r>
              <a:rPr lang="en-IN" dirty="0" err="1">
                <a:effectLst/>
              </a:rPr>
              <a:t>onclick</a:t>
            </a:r>
            <a:r>
              <a:rPr lang="en-IN" dirty="0">
                <a:effectLst/>
              </a:rPr>
              <a:t>="</a:t>
            </a:r>
            <a:r>
              <a:rPr lang="en-IN" dirty="0" err="1">
                <a:effectLst/>
              </a:rPr>
              <a:t>addToCart</a:t>
            </a:r>
            <a:r>
              <a:rPr lang="en-IN" dirty="0">
                <a:effectLst/>
              </a:rPr>
              <a:t>(1)"&gt;Add to Cart&lt;/button&gt;</a:t>
            </a:r>
            <a:br>
              <a:rPr lang="en-IN" dirty="0"/>
            </a:br>
            <a:r>
              <a:rPr lang="en-IN" dirty="0">
                <a:effectLst/>
              </a:rPr>
              <a:t>    &lt;/div&gt;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    &lt;div class="product"&gt;</a:t>
            </a:r>
            <a:br>
              <a:rPr lang="en-IN" dirty="0"/>
            </a:br>
            <a:r>
              <a:rPr lang="en-IN" dirty="0">
                <a:effectLst/>
              </a:rPr>
              <a:t>        &lt;</a:t>
            </a:r>
            <a:r>
              <a:rPr lang="en-IN" dirty="0" err="1">
                <a:effectLst/>
              </a:rPr>
              <a:t>img</a:t>
            </a:r>
            <a:r>
              <a:rPr lang="en-IN" dirty="0">
                <a:effectLst/>
              </a:rPr>
              <a:t> </a:t>
            </a:r>
            <a:r>
              <a:rPr lang="en-IN" dirty="0" err="1">
                <a:effectLst/>
              </a:rPr>
              <a:t>src</a:t>
            </a:r>
            <a:r>
              <a:rPr lang="en-IN" dirty="0">
                <a:effectLst/>
              </a:rPr>
              <a:t>="product2.jpg" alt="</a:t>
            </a:r>
            <a:r>
              <a:rPr lang="en-IN" dirty="0" err="1">
                <a:effectLst/>
              </a:rPr>
              <a:t>Produc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8170" y="476885"/>
            <a:ext cx="7947660" cy="53016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IN" dirty="0">
                <a:effectLst/>
              </a:rPr>
              <a:t>2"&gt;</a:t>
            </a:r>
            <a:br>
              <a:rPr lang="en-IN" dirty="0"/>
            </a:br>
            <a:r>
              <a:rPr lang="en-IN" dirty="0">
                <a:effectLst/>
              </a:rPr>
              <a:t>        &lt;h2&gt;Product 2&lt;/h2&gt;</a:t>
            </a:r>
            <a:br>
              <a:rPr lang="en-IN" dirty="0"/>
            </a:br>
            <a:r>
              <a:rPr lang="en-IN" dirty="0">
                <a:effectLst/>
              </a:rPr>
              <a:t>        &lt;p&gt;Price: $20.00&lt;/p&gt;</a:t>
            </a:r>
            <a:br>
              <a:rPr lang="en-IN" dirty="0"/>
            </a:br>
            <a:r>
              <a:rPr lang="en-IN" dirty="0">
                <a:effectLst/>
              </a:rPr>
              <a:t>        &lt;button </a:t>
            </a:r>
            <a:r>
              <a:rPr lang="en-IN" dirty="0" err="1">
                <a:effectLst/>
              </a:rPr>
              <a:t>onclick</a:t>
            </a:r>
            <a:r>
              <a:rPr lang="en-IN" dirty="0">
                <a:effectLst/>
              </a:rPr>
              <a:t>="</a:t>
            </a:r>
            <a:r>
              <a:rPr lang="en-IN" dirty="0" err="1">
                <a:effectLst/>
              </a:rPr>
              <a:t>addToCart</a:t>
            </a:r>
            <a:r>
              <a:rPr lang="en-IN" dirty="0">
                <a:effectLst/>
              </a:rPr>
              <a:t>(2)"&gt;Add to Cart&lt;/button&gt;</a:t>
            </a:r>
            <a:br>
              <a:rPr lang="en-IN" dirty="0"/>
            </a:br>
            <a:r>
              <a:rPr lang="en-IN" dirty="0">
                <a:effectLst/>
              </a:rPr>
              <a:t>    &lt;/div&gt;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    &lt;!-- Add more product listings here --&gt;</a:t>
            </a:r>
            <a:br>
              <a:rPr lang="en-IN" dirty="0"/>
            </a:br>
            <a:r>
              <a:rPr lang="en-IN" dirty="0">
                <a:effectLst/>
              </a:rPr>
              <a:t>&lt;/div&gt;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&lt;script&gt;</a:t>
            </a:r>
            <a:br>
              <a:rPr lang="en-IN" dirty="0"/>
            </a:br>
            <a:r>
              <a:rPr lang="en-IN" dirty="0">
                <a:effectLst/>
              </a:rPr>
              <a:t>    function </a:t>
            </a:r>
            <a:r>
              <a:rPr lang="en-IN" dirty="0" err="1">
                <a:effectLst/>
              </a:rPr>
              <a:t>addToCart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productId</a:t>
            </a:r>
            <a:r>
              <a:rPr lang="en-IN" dirty="0">
                <a:effectLst/>
              </a:rPr>
              <a:t>) {</a:t>
            </a:r>
            <a:br>
              <a:rPr lang="en-IN" dirty="0"/>
            </a:br>
            <a:r>
              <a:rPr lang="en-IN" dirty="0">
                <a:effectLst/>
              </a:rPr>
              <a:t>        // Implement JavaScript logic to add the selected product to the shopping cart.</a:t>
            </a:r>
            <a:br>
              <a:rPr lang="en-IN" dirty="0"/>
            </a:br>
            <a:r>
              <a:rPr lang="en-IN" dirty="0">
                <a:effectLst/>
              </a:rPr>
              <a:t>        // You may want to use AJAX to update the cart in real-time.</a:t>
            </a:r>
            <a:br>
              <a:rPr lang="en-IN" dirty="0"/>
            </a:br>
            <a:r>
              <a:rPr lang="en-IN" dirty="0">
                <a:effectLst/>
              </a:rPr>
              <a:t>    }</a:t>
            </a:r>
            <a:br>
              <a:rPr lang="en-IN" dirty="0"/>
            </a:br>
            <a:r>
              <a:rPr lang="en-IN" dirty="0">
                <a:effectLst/>
              </a:rPr>
              <a:t>&lt;/script&gt;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&lt;/body&gt;</a:t>
            </a:r>
            <a:br>
              <a:rPr lang="en-IN" dirty="0"/>
            </a:br>
            <a:r>
              <a:rPr lang="en-IN" dirty="0">
                <a:effectLst/>
              </a:rPr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6183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Office</vt:lpstr>
      <vt:lpstr>PowerPoint Presentation</vt:lpstr>
      <vt:lpstr>Introduction     Creating an e-commerce application on the cloud is a transformative journey that leverages the power of cloud computing to build, host, and manage an online platform for buying and selling goods and services. In this digital age, e-commerce has become an essential channel for businesses to reach a global customer base, and the cloud offers a flexible and scalable environment to make this a reality.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Harini R</cp:lastModifiedBy>
  <cp:revision>4</cp:revision>
  <dcterms:created xsi:type="dcterms:W3CDTF">2023-10-18T05:37:14Z</dcterms:created>
  <dcterms:modified xsi:type="dcterms:W3CDTF">2023-10-18T06:06:54Z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5B16F6E7206F4C248E0E20C7A10BCD98_13</vt:lpwstr>
  </property>
  <property fmtid="{D5CDD505-2E9C-101B-9397-08002B2CF9AE}" pid="3" name="KSOProductBuildVer">
    <vt:lpwstr>1033-12.2.0.13266</vt:lpwstr>
  </property>
</Properties>
</file>