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668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AE16D-E0C5-4C54-AE9D-314CFA4356E3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8B5E2-0EB0-4A97-B2F3-40A15FE22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04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AE16D-E0C5-4C54-AE9D-314CFA4356E3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8B5E2-0EB0-4A97-B2F3-40A15FE22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31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AE16D-E0C5-4C54-AE9D-314CFA4356E3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8B5E2-0EB0-4A97-B2F3-40A15FE22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866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AE16D-E0C5-4C54-AE9D-314CFA4356E3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8B5E2-0EB0-4A97-B2F3-40A15FE22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61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AE16D-E0C5-4C54-AE9D-314CFA4356E3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8B5E2-0EB0-4A97-B2F3-40A15FE22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03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AE16D-E0C5-4C54-AE9D-314CFA4356E3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8B5E2-0EB0-4A97-B2F3-40A15FE22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76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AE16D-E0C5-4C54-AE9D-314CFA4356E3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8B5E2-0EB0-4A97-B2F3-40A15FE22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112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AE16D-E0C5-4C54-AE9D-314CFA4356E3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8B5E2-0EB0-4A97-B2F3-40A15FE22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9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AE16D-E0C5-4C54-AE9D-314CFA4356E3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8B5E2-0EB0-4A97-B2F3-40A15FE22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160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AE16D-E0C5-4C54-AE9D-314CFA4356E3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8B5E2-0EB0-4A97-B2F3-40A15FE22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661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AE16D-E0C5-4C54-AE9D-314CFA4356E3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8B5E2-0EB0-4A97-B2F3-40A15FE22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6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AE16D-E0C5-4C54-AE9D-314CFA4356E3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8B5E2-0EB0-4A97-B2F3-40A15FE22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389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120542" y="1439411"/>
            <a:ext cx="1266738" cy="5536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Brand</a:t>
            </a:r>
          </a:p>
        </p:txBody>
      </p:sp>
      <p:sp>
        <p:nvSpPr>
          <p:cNvPr id="5" name="Rectangle 4"/>
          <p:cNvSpPr/>
          <p:nvPr/>
        </p:nvSpPr>
        <p:spPr>
          <a:xfrm>
            <a:off x="5280868" y="3133989"/>
            <a:ext cx="1266738" cy="5536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Beer</a:t>
            </a:r>
          </a:p>
        </p:txBody>
      </p:sp>
      <p:sp>
        <p:nvSpPr>
          <p:cNvPr id="6" name="Rectangle 5"/>
          <p:cNvSpPr/>
          <p:nvPr/>
        </p:nvSpPr>
        <p:spPr>
          <a:xfrm>
            <a:off x="2441196" y="1439411"/>
            <a:ext cx="1266738" cy="5536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Brewery</a:t>
            </a:r>
          </a:p>
        </p:txBody>
      </p:sp>
      <p:sp>
        <p:nvSpPr>
          <p:cNvPr id="7" name="Rectangle 6"/>
          <p:cNvSpPr/>
          <p:nvPr/>
        </p:nvSpPr>
        <p:spPr>
          <a:xfrm>
            <a:off x="8120542" y="4917344"/>
            <a:ext cx="1266738" cy="5536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Distributor</a:t>
            </a:r>
          </a:p>
        </p:txBody>
      </p:sp>
      <p:sp>
        <p:nvSpPr>
          <p:cNvPr id="8" name="Rectangle 7"/>
          <p:cNvSpPr/>
          <p:nvPr/>
        </p:nvSpPr>
        <p:spPr>
          <a:xfrm>
            <a:off x="2441196" y="4917345"/>
            <a:ext cx="1266738" cy="5536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Ingredient</a:t>
            </a:r>
          </a:p>
        </p:txBody>
      </p:sp>
      <p:sp>
        <p:nvSpPr>
          <p:cNvPr id="9" name="Flowchart: Decision 8"/>
          <p:cNvSpPr/>
          <p:nvPr/>
        </p:nvSpPr>
        <p:spPr>
          <a:xfrm>
            <a:off x="5115186" y="1382435"/>
            <a:ext cx="1598103" cy="667623"/>
          </a:xfrm>
          <a:prstGeom prst="flowChartDecisi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Owns</a:t>
            </a:r>
          </a:p>
        </p:txBody>
      </p:sp>
      <p:cxnSp>
        <p:nvCxnSpPr>
          <p:cNvPr id="11" name="Straight Connector 10"/>
          <p:cNvCxnSpPr>
            <a:stCxn id="6" idx="3"/>
            <a:endCxn id="9" idx="1"/>
          </p:cNvCxnSpPr>
          <p:nvPr/>
        </p:nvCxnSpPr>
        <p:spPr>
          <a:xfrm flipV="1">
            <a:off x="3707934" y="1716247"/>
            <a:ext cx="140725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9" idx="3"/>
            <a:endCxn id="4" idx="1"/>
          </p:cNvCxnSpPr>
          <p:nvPr/>
        </p:nvCxnSpPr>
        <p:spPr>
          <a:xfrm>
            <a:off x="6713289" y="1716247"/>
            <a:ext cx="140725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Decision 13"/>
          <p:cNvSpPr/>
          <p:nvPr/>
        </p:nvSpPr>
        <p:spPr>
          <a:xfrm>
            <a:off x="3195505" y="2326896"/>
            <a:ext cx="1598103" cy="667623"/>
          </a:xfrm>
          <a:prstGeom prst="flowChartDecisi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Brews</a:t>
            </a:r>
          </a:p>
        </p:txBody>
      </p:sp>
      <p:cxnSp>
        <p:nvCxnSpPr>
          <p:cNvPr id="16" name="Straight Connector 15"/>
          <p:cNvCxnSpPr>
            <a:stCxn id="6" idx="2"/>
            <a:endCxn id="14" idx="1"/>
          </p:cNvCxnSpPr>
          <p:nvPr/>
        </p:nvCxnSpPr>
        <p:spPr>
          <a:xfrm>
            <a:off x="3074565" y="1993084"/>
            <a:ext cx="120940" cy="667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4" idx="3"/>
            <a:endCxn id="5" idx="1"/>
          </p:cNvCxnSpPr>
          <p:nvPr/>
        </p:nvCxnSpPr>
        <p:spPr>
          <a:xfrm>
            <a:off x="4793608" y="2660708"/>
            <a:ext cx="487260" cy="750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2"/>
            <a:endCxn id="5" idx="2"/>
          </p:cNvCxnSpPr>
          <p:nvPr/>
        </p:nvCxnSpPr>
        <p:spPr>
          <a:xfrm>
            <a:off x="5914237" y="368766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Decision 22"/>
          <p:cNvSpPr/>
          <p:nvPr/>
        </p:nvSpPr>
        <p:spPr>
          <a:xfrm>
            <a:off x="3195505" y="3915911"/>
            <a:ext cx="1598103" cy="667623"/>
          </a:xfrm>
          <a:prstGeom prst="flowChartDecisi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Contains</a:t>
            </a:r>
          </a:p>
        </p:txBody>
      </p:sp>
      <p:cxnSp>
        <p:nvCxnSpPr>
          <p:cNvPr id="25" name="Straight Connector 24"/>
          <p:cNvCxnSpPr>
            <a:stCxn id="23" idx="3"/>
            <a:endCxn id="5" idx="2"/>
          </p:cNvCxnSpPr>
          <p:nvPr/>
        </p:nvCxnSpPr>
        <p:spPr>
          <a:xfrm flipV="1">
            <a:off x="4793608" y="3687662"/>
            <a:ext cx="1120629" cy="562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3" idx="1"/>
            <a:endCxn id="8" idx="0"/>
          </p:cNvCxnSpPr>
          <p:nvPr/>
        </p:nvCxnSpPr>
        <p:spPr>
          <a:xfrm flipH="1">
            <a:off x="3074565" y="4249723"/>
            <a:ext cx="120940" cy="667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Decision 27"/>
          <p:cNvSpPr/>
          <p:nvPr/>
        </p:nvSpPr>
        <p:spPr>
          <a:xfrm>
            <a:off x="6713289" y="3915911"/>
            <a:ext cx="1598103" cy="667623"/>
          </a:xfrm>
          <a:prstGeom prst="flowChartDecisi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Distributes</a:t>
            </a:r>
          </a:p>
        </p:txBody>
      </p:sp>
      <p:cxnSp>
        <p:nvCxnSpPr>
          <p:cNvPr id="30" name="Straight Connector 29"/>
          <p:cNvCxnSpPr>
            <a:stCxn id="28" idx="1"/>
            <a:endCxn id="5" idx="3"/>
          </p:cNvCxnSpPr>
          <p:nvPr/>
        </p:nvCxnSpPr>
        <p:spPr>
          <a:xfrm flipH="1" flipV="1">
            <a:off x="6547606" y="3410826"/>
            <a:ext cx="165683" cy="838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8" idx="3"/>
            <a:endCxn id="7" idx="0"/>
          </p:cNvCxnSpPr>
          <p:nvPr/>
        </p:nvCxnSpPr>
        <p:spPr>
          <a:xfrm>
            <a:off x="8311392" y="4249723"/>
            <a:ext cx="442519" cy="667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8120542" y="3178377"/>
            <a:ext cx="1266738" cy="5536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Rating</a:t>
            </a:r>
          </a:p>
        </p:txBody>
      </p:sp>
      <p:sp>
        <p:nvSpPr>
          <p:cNvPr id="38" name="Flowchart: Decision 37"/>
          <p:cNvSpPr/>
          <p:nvPr/>
        </p:nvSpPr>
        <p:spPr>
          <a:xfrm>
            <a:off x="6713288" y="2326892"/>
            <a:ext cx="1598103" cy="667623"/>
          </a:xfrm>
          <a:prstGeom prst="flowChartDecisi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</a:t>
            </a:r>
          </a:p>
        </p:txBody>
      </p:sp>
      <p:cxnSp>
        <p:nvCxnSpPr>
          <p:cNvPr id="42" name="Straight Connector 41"/>
          <p:cNvCxnSpPr>
            <a:stCxn id="5" idx="0"/>
            <a:endCxn id="38" idx="1"/>
          </p:cNvCxnSpPr>
          <p:nvPr/>
        </p:nvCxnSpPr>
        <p:spPr>
          <a:xfrm flipV="1">
            <a:off x="5914237" y="2660704"/>
            <a:ext cx="799051" cy="473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8" idx="3"/>
            <a:endCxn id="37" idx="0"/>
          </p:cNvCxnSpPr>
          <p:nvPr/>
        </p:nvCxnSpPr>
        <p:spPr>
          <a:xfrm>
            <a:off x="8311391" y="2660704"/>
            <a:ext cx="442520" cy="517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707933" y="1346914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{1,*}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678023" y="1346914"/>
            <a:ext cx="442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{1}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753911" y="2809045"/>
            <a:ext cx="62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{0,*}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632045" y="1996188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{1}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501666" y="4544909"/>
            <a:ext cx="633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{0,*}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592659" y="2764657"/>
            <a:ext cx="44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{1}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753910" y="4539665"/>
            <a:ext cx="62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{0,*}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533449" y="3328323"/>
            <a:ext cx="691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{1,*}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624953" y="3235835"/>
            <a:ext cx="671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{1,*}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547917" y="3732050"/>
            <a:ext cx="633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{0,*}</a:t>
            </a:r>
          </a:p>
        </p:txBody>
      </p:sp>
      <p:sp>
        <p:nvSpPr>
          <p:cNvPr id="55" name="Oval 54"/>
          <p:cNvSpPr/>
          <p:nvPr/>
        </p:nvSpPr>
        <p:spPr>
          <a:xfrm>
            <a:off x="3135035" y="299208"/>
            <a:ext cx="918594" cy="45300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Country</a:t>
            </a:r>
          </a:p>
        </p:txBody>
      </p:sp>
      <p:sp>
        <p:nvSpPr>
          <p:cNvPr id="56" name="Oval 55"/>
          <p:cNvSpPr/>
          <p:nvPr/>
        </p:nvSpPr>
        <p:spPr>
          <a:xfrm>
            <a:off x="2107384" y="423472"/>
            <a:ext cx="918594" cy="45300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City</a:t>
            </a:r>
          </a:p>
        </p:txBody>
      </p:sp>
      <p:sp>
        <p:nvSpPr>
          <p:cNvPr id="57" name="Oval 56"/>
          <p:cNvSpPr/>
          <p:nvPr/>
        </p:nvSpPr>
        <p:spPr>
          <a:xfrm>
            <a:off x="1188790" y="752213"/>
            <a:ext cx="918594" cy="45300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Founded</a:t>
            </a:r>
          </a:p>
        </p:txBody>
      </p:sp>
      <p:sp>
        <p:nvSpPr>
          <p:cNvPr id="58" name="Oval 57"/>
          <p:cNvSpPr/>
          <p:nvPr/>
        </p:nvSpPr>
        <p:spPr>
          <a:xfrm>
            <a:off x="1612594" y="6070476"/>
            <a:ext cx="918594" cy="45300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Name</a:t>
            </a:r>
          </a:p>
        </p:txBody>
      </p:sp>
      <p:sp>
        <p:nvSpPr>
          <p:cNvPr id="60" name="Oval 59"/>
          <p:cNvSpPr/>
          <p:nvPr/>
        </p:nvSpPr>
        <p:spPr>
          <a:xfrm>
            <a:off x="812054" y="5556374"/>
            <a:ext cx="918594" cy="45300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</a:t>
            </a:r>
          </a:p>
        </p:txBody>
      </p:sp>
      <p:sp>
        <p:nvSpPr>
          <p:cNvPr id="61" name="Oval 60"/>
          <p:cNvSpPr/>
          <p:nvPr/>
        </p:nvSpPr>
        <p:spPr>
          <a:xfrm>
            <a:off x="7717520" y="393759"/>
            <a:ext cx="918594" cy="45300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Name</a:t>
            </a:r>
          </a:p>
        </p:txBody>
      </p:sp>
      <p:sp>
        <p:nvSpPr>
          <p:cNvPr id="62" name="Oval 61"/>
          <p:cNvSpPr/>
          <p:nvPr/>
        </p:nvSpPr>
        <p:spPr>
          <a:xfrm>
            <a:off x="8745171" y="521343"/>
            <a:ext cx="918594" cy="45300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Country</a:t>
            </a:r>
          </a:p>
        </p:txBody>
      </p:sp>
      <p:sp>
        <p:nvSpPr>
          <p:cNvPr id="63" name="Oval 62"/>
          <p:cNvSpPr/>
          <p:nvPr/>
        </p:nvSpPr>
        <p:spPr>
          <a:xfrm>
            <a:off x="10517695" y="3226056"/>
            <a:ext cx="918594" cy="45300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Source</a:t>
            </a:r>
          </a:p>
        </p:txBody>
      </p:sp>
      <p:sp>
        <p:nvSpPr>
          <p:cNvPr id="64" name="Oval 63"/>
          <p:cNvSpPr/>
          <p:nvPr/>
        </p:nvSpPr>
        <p:spPr>
          <a:xfrm>
            <a:off x="10501441" y="2659739"/>
            <a:ext cx="918594" cy="45300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Score</a:t>
            </a:r>
          </a:p>
        </p:txBody>
      </p:sp>
      <p:sp>
        <p:nvSpPr>
          <p:cNvPr id="65" name="Oval 64"/>
          <p:cNvSpPr/>
          <p:nvPr/>
        </p:nvSpPr>
        <p:spPr>
          <a:xfrm>
            <a:off x="10501440" y="3810003"/>
            <a:ext cx="918594" cy="45300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Type</a:t>
            </a:r>
          </a:p>
        </p:txBody>
      </p:sp>
      <p:sp>
        <p:nvSpPr>
          <p:cNvPr id="67" name="Oval 66"/>
          <p:cNvSpPr/>
          <p:nvPr/>
        </p:nvSpPr>
        <p:spPr>
          <a:xfrm>
            <a:off x="8124734" y="6047753"/>
            <a:ext cx="918594" cy="45300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Name</a:t>
            </a:r>
          </a:p>
        </p:txBody>
      </p:sp>
      <p:sp>
        <p:nvSpPr>
          <p:cNvPr id="68" name="Oval 67"/>
          <p:cNvSpPr/>
          <p:nvPr/>
        </p:nvSpPr>
        <p:spPr>
          <a:xfrm>
            <a:off x="10075873" y="5458081"/>
            <a:ext cx="918594" cy="45300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Price</a:t>
            </a:r>
          </a:p>
        </p:txBody>
      </p:sp>
      <p:sp>
        <p:nvSpPr>
          <p:cNvPr id="69" name="Oval 68"/>
          <p:cNvSpPr/>
          <p:nvPr/>
        </p:nvSpPr>
        <p:spPr>
          <a:xfrm>
            <a:off x="9192930" y="5908988"/>
            <a:ext cx="918594" cy="45300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Address</a:t>
            </a:r>
          </a:p>
        </p:txBody>
      </p:sp>
      <p:sp>
        <p:nvSpPr>
          <p:cNvPr id="70" name="Oval 69"/>
          <p:cNvSpPr/>
          <p:nvPr/>
        </p:nvSpPr>
        <p:spPr>
          <a:xfrm>
            <a:off x="4470424" y="6070478"/>
            <a:ext cx="918594" cy="45300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Variety</a:t>
            </a:r>
          </a:p>
        </p:txBody>
      </p:sp>
      <p:sp>
        <p:nvSpPr>
          <p:cNvPr id="71" name="Oval 70"/>
          <p:cNvSpPr/>
          <p:nvPr/>
        </p:nvSpPr>
        <p:spPr>
          <a:xfrm>
            <a:off x="5409038" y="6070478"/>
            <a:ext cx="918594" cy="45300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Name</a:t>
            </a:r>
          </a:p>
        </p:txBody>
      </p:sp>
      <p:sp>
        <p:nvSpPr>
          <p:cNvPr id="72" name="Oval 71"/>
          <p:cNvSpPr/>
          <p:nvPr/>
        </p:nvSpPr>
        <p:spPr>
          <a:xfrm>
            <a:off x="6357469" y="6070477"/>
            <a:ext cx="918594" cy="45300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ABV</a:t>
            </a:r>
          </a:p>
        </p:txBody>
      </p:sp>
      <p:sp>
        <p:nvSpPr>
          <p:cNvPr id="73" name="Oval 72"/>
          <p:cNvSpPr/>
          <p:nvPr/>
        </p:nvSpPr>
        <p:spPr>
          <a:xfrm>
            <a:off x="4470424" y="5611313"/>
            <a:ext cx="918594" cy="45300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IBU</a:t>
            </a:r>
          </a:p>
        </p:txBody>
      </p:sp>
      <p:sp>
        <p:nvSpPr>
          <p:cNvPr id="74" name="Oval 73"/>
          <p:cNvSpPr/>
          <p:nvPr/>
        </p:nvSpPr>
        <p:spPr>
          <a:xfrm>
            <a:off x="5418855" y="5611313"/>
            <a:ext cx="918594" cy="45300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Current?</a:t>
            </a:r>
          </a:p>
        </p:txBody>
      </p:sp>
      <p:sp>
        <p:nvSpPr>
          <p:cNvPr id="75" name="Oval 74"/>
          <p:cNvSpPr/>
          <p:nvPr/>
        </p:nvSpPr>
        <p:spPr>
          <a:xfrm>
            <a:off x="6367286" y="5611312"/>
            <a:ext cx="918594" cy="45300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Year</a:t>
            </a:r>
          </a:p>
        </p:txBody>
      </p:sp>
      <p:cxnSp>
        <p:nvCxnSpPr>
          <p:cNvPr id="77" name="Straight Connector 76"/>
          <p:cNvCxnSpPr>
            <a:stCxn id="57" idx="5"/>
            <a:endCxn id="6" idx="0"/>
          </p:cNvCxnSpPr>
          <p:nvPr/>
        </p:nvCxnSpPr>
        <p:spPr>
          <a:xfrm>
            <a:off x="1972859" y="1138877"/>
            <a:ext cx="1101706" cy="300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56" idx="4"/>
            <a:endCxn id="6" idx="0"/>
          </p:cNvCxnSpPr>
          <p:nvPr/>
        </p:nvCxnSpPr>
        <p:spPr>
          <a:xfrm>
            <a:off x="2566681" y="876477"/>
            <a:ext cx="507884" cy="56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55" idx="4"/>
            <a:endCxn id="6" idx="0"/>
          </p:cNvCxnSpPr>
          <p:nvPr/>
        </p:nvCxnSpPr>
        <p:spPr>
          <a:xfrm flipH="1">
            <a:off x="3074565" y="752213"/>
            <a:ext cx="519767" cy="687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61" idx="4"/>
            <a:endCxn id="4" idx="0"/>
          </p:cNvCxnSpPr>
          <p:nvPr/>
        </p:nvCxnSpPr>
        <p:spPr>
          <a:xfrm>
            <a:off x="8176817" y="846764"/>
            <a:ext cx="577094" cy="592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62" idx="4"/>
            <a:endCxn id="4" idx="0"/>
          </p:cNvCxnSpPr>
          <p:nvPr/>
        </p:nvCxnSpPr>
        <p:spPr>
          <a:xfrm flipH="1">
            <a:off x="8753911" y="974348"/>
            <a:ext cx="450557" cy="465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64" idx="2"/>
            <a:endCxn id="37" idx="3"/>
          </p:cNvCxnSpPr>
          <p:nvPr/>
        </p:nvCxnSpPr>
        <p:spPr>
          <a:xfrm flipH="1">
            <a:off x="9387280" y="2886242"/>
            <a:ext cx="1114161" cy="568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63" idx="2"/>
            <a:endCxn id="37" idx="3"/>
          </p:cNvCxnSpPr>
          <p:nvPr/>
        </p:nvCxnSpPr>
        <p:spPr>
          <a:xfrm flipH="1">
            <a:off x="9387280" y="3452559"/>
            <a:ext cx="1130415" cy="2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65" idx="2"/>
            <a:endCxn id="37" idx="3"/>
          </p:cNvCxnSpPr>
          <p:nvPr/>
        </p:nvCxnSpPr>
        <p:spPr>
          <a:xfrm flipH="1" flipV="1">
            <a:off x="9387280" y="3455214"/>
            <a:ext cx="1114160" cy="581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68" idx="1"/>
            <a:endCxn id="7" idx="3"/>
          </p:cNvCxnSpPr>
          <p:nvPr/>
        </p:nvCxnSpPr>
        <p:spPr>
          <a:xfrm flipH="1" flipV="1">
            <a:off x="9387280" y="5194181"/>
            <a:ext cx="823118" cy="330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69" idx="0"/>
            <a:endCxn id="7" idx="2"/>
          </p:cNvCxnSpPr>
          <p:nvPr/>
        </p:nvCxnSpPr>
        <p:spPr>
          <a:xfrm flipH="1" flipV="1">
            <a:off x="8753911" y="5471017"/>
            <a:ext cx="898316" cy="437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67" idx="0"/>
            <a:endCxn id="7" idx="2"/>
          </p:cNvCxnSpPr>
          <p:nvPr/>
        </p:nvCxnSpPr>
        <p:spPr>
          <a:xfrm flipV="1">
            <a:off x="8584031" y="5471017"/>
            <a:ext cx="169880" cy="576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74" idx="0"/>
          </p:cNvCxnSpPr>
          <p:nvPr/>
        </p:nvCxnSpPr>
        <p:spPr>
          <a:xfrm flipH="1" flipV="1">
            <a:off x="5864601" y="4196318"/>
            <a:ext cx="13551" cy="14149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endCxn id="73" idx="0"/>
          </p:cNvCxnSpPr>
          <p:nvPr/>
        </p:nvCxnSpPr>
        <p:spPr>
          <a:xfrm flipH="1">
            <a:off x="4929721" y="4217920"/>
            <a:ext cx="948431" cy="1393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endCxn id="75" idx="0"/>
          </p:cNvCxnSpPr>
          <p:nvPr/>
        </p:nvCxnSpPr>
        <p:spPr>
          <a:xfrm>
            <a:off x="5871376" y="4217920"/>
            <a:ext cx="955207" cy="1393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cxnSpLocks/>
            <a:stCxn id="60" idx="6"/>
            <a:endCxn id="8" idx="2"/>
          </p:cNvCxnSpPr>
          <p:nvPr/>
        </p:nvCxnSpPr>
        <p:spPr>
          <a:xfrm flipV="1">
            <a:off x="1730648" y="5471018"/>
            <a:ext cx="1343917" cy="311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cxnSpLocks/>
            <a:stCxn id="58" idx="0"/>
            <a:endCxn id="8" idx="2"/>
          </p:cNvCxnSpPr>
          <p:nvPr/>
        </p:nvCxnSpPr>
        <p:spPr>
          <a:xfrm flipV="1">
            <a:off x="2071891" y="5471018"/>
            <a:ext cx="1002674" cy="599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809936" y="1379989"/>
            <a:ext cx="918594" cy="45300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Name</a:t>
            </a:r>
          </a:p>
        </p:txBody>
      </p:sp>
      <p:cxnSp>
        <p:nvCxnSpPr>
          <p:cNvPr id="3" name="Straight Connector 2"/>
          <p:cNvCxnSpPr>
            <a:stCxn id="76" idx="6"/>
            <a:endCxn id="6" idx="1"/>
          </p:cNvCxnSpPr>
          <p:nvPr/>
        </p:nvCxnSpPr>
        <p:spPr>
          <a:xfrm>
            <a:off x="1728530" y="1606492"/>
            <a:ext cx="712666" cy="109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765495" y="2054252"/>
            <a:ext cx="918594" cy="45300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Website</a:t>
            </a:r>
          </a:p>
        </p:txBody>
      </p:sp>
      <p:cxnSp>
        <p:nvCxnSpPr>
          <p:cNvPr id="12" name="Straight Connector 11"/>
          <p:cNvCxnSpPr>
            <a:stCxn id="78" idx="7"/>
            <a:endCxn id="6" idx="1"/>
          </p:cNvCxnSpPr>
          <p:nvPr/>
        </p:nvCxnSpPr>
        <p:spPr>
          <a:xfrm flipV="1">
            <a:off x="1549564" y="1716248"/>
            <a:ext cx="891632" cy="404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10384470" y="4906296"/>
            <a:ext cx="918594" cy="45300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Unit</a:t>
            </a:r>
          </a:p>
          <a:p>
            <a:pPr algn="ctr"/>
            <a:r>
              <a:rPr lang="en-US" sz="1000" dirty="0"/>
              <a:t>Size</a:t>
            </a:r>
          </a:p>
        </p:txBody>
      </p:sp>
      <p:cxnSp>
        <p:nvCxnSpPr>
          <p:cNvPr id="19" name="Straight Connector 18"/>
          <p:cNvCxnSpPr>
            <a:stCxn id="7" idx="3"/>
            <a:endCxn id="80" idx="2"/>
          </p:cNvCxnSpPr>
          <p:nvPr/>
        </p:nvCxnSpPr>
        <p:spPr>
          <a:xfrm flipV="1">
            <a:off x="9387280" y="5132799"/>
            <a:ext cx="997190" cy="61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36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65</Words>
  <Application>Microsoft Office PowerPoint</Application>
  <PresentationFormat>Widescreen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Nathaniel Bender</dc:creator>
  <cp:lastModifiedBy>Nathaniel Bender</cp:lastModifiedBy>
  <cp:revision>11</cp:revision>
  <dcterms:created xsi:type="dcterms:W3CDTF">2017-03-02T23:41:21Z</dcterms:created>
  <dcterms:modified xsi:type="dcterms:W3CDTF">2017-03-03T01:44:13Z</dcterms:modified>
</cp:coreProperties>
</file>