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6.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7.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9.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 id="2147483708" r:id="rId3"/>
    <p:sldMasterId id="2147483726" r:id="rId4"/>
    <p:sldMasterId id="2147483744" r:id="rId5"/>
    <p:sldMasterId id="2147483762" r:id="rId6"/>
    <p:sldMasterId id="2147483780" r:id="rId7"/>
    <p:sldMasterId id="2147483798" r:id="rId8"/>
    <p:sldMasterId id="2147483816" r:id="rId9"/>
    <p:sldMasterId id="2147483834" r:id="rId10"/>
  </p:sldMasterIdLst>
  <p:notesMasterIdLst>
    <p:notesMasterId r:id="rId25"/>
  </p:notesMasterIdLst>
  <p:sldIdLst>
    <p:sldId id="281" r:id="rId11"/>
    <p:sldId id="282" r:id="rId12"/>
    <p:sldId id="283" r:id="rId13"/>
    <p:sldId id="285" r:id="rId14"/>
    <p:sldId id="284" r:id="rId15"/>
    <p:sldId id="286" r:id="rId16"/>
    <p:sldId id="287" r:id="rId17"/>
    <p:sldId id="288" r:id="rId18"/>
    <p:sldId id="294" r:id="rId19"/>
    <p:sldId id="289" r:id="rId20"/>
    <p:sldId id="290" r:id="rId21"/>
    <p:sldId id="291"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8" autoAdjust="0"/>
    <p:restoredTop sz="94660"/>
  </p:normalViewPr>
  <p:slideViewPr>
    <p:cSldViewPr>
      <p:cViewPr varScale="1">
        <p:scale>
          <a:sx n="68" d="100"/>
          <a:sy n="68" d="100"/>
        </p:scale>
        <p:origin x="96" y="5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A5C67-3ACC-4D81-B06A-2CACE3BAD3B6}" type="datetimeFigureOut">
              <a:rPr lang="en-GB" smtClean="0"/>
              <a:t>07/07/2013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3FBF0-F460-41F0-A6A9-6867C8F9108D}" type="slidenum">
              <a:rPr lang="en-GB" smtClean="0"/>
              <a:t>‹#›</a:t>
            </a:fld>
            <a:endParaRPr lang="en-GB"/>
          </a:p>
        </p:txBody>
      </p:sp>
    </p:spTree>
    <p:extLst>
      <p:ext uri="{BB962C8B-B14F-4D97-AF65-F5344CB8AC3E}">
        <p14:creationId xmlns:p14="http://schemas.microsoft.com/office/powerpoint/2010/main" val="7167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9763C14-DA38-41F6-A520-4B57BBACF81D}" type="datetime1">
              <a:rPr lang="en-US" sz="1200" smtClean="0">
                <a:solidFill>
                  <a:srgbClr val="000000"/>
                </a:solidFill>
                <a:latin typeface="Arial" panose="020B0604020202020204" pitchFamily="34" charset="0"/>
              </a:rPr>
              <a:pPr/>
              <a:t>7/7/2013</a:t>
            </a:fld>
            <a:endParaRPr lang="en-US" sz="1200" smtClean="0">
              <a:solidFill>
                <a:srgbClr val="000000"/>
              </a:solidFill>
              <a:latin typeface="Arial" panose="020B0604020202020204" pitchFamily="34" charset="0"/>
            </a:endParaRPr>
          </a:p>
        </p:txBody>
      </p:sp>
      <p:sp>
        <p:nvSpPr>
          <p:cNvPr id="23555"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2F1CCD9-B03C-482C-9020-4078B5962AED}" type="slidenum">
              <a:rPr lang="en-US" sz="1200">
                <a:solidFill>
                  <a:srgbClr val="000000"/>
                </a:solidFill>
                <a:latin typeface="Arial" panose="020B0604020202020204" pitchFamily="34" charset="0"/>
              </a:rPr>
              <a:pPr/>
              <a:t>2</a:t>
            </a:fld>
            <a:endParaRPr lang="en-US" sz="1200">
              <a:solidFill>
                <a:srgbClr val="000000"/>
              </a:solidFill>
              <a:latin typeface="Arial" panose="020B0604020202020204" pitchFamily="34" charset="0"/>
            </a:endParaRPr>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26231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80BB6AD-CEBE-4D48-84D8-90DF505F31AF}"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16387"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B78FB4E-5896-424B-AC1A-D894F8DA637E}" type="slidenum">
              <a:rPr lang="en-US" sz="1200">
                <a:solidFill>
                  <a:prstClr val="black"/>
                </a:solidFill>
                <a:latin typeface="Arial" panose="020B0604020202020204" pitchFamily="34" charset="0"/>
              </a:rPr>
              <a:pPr/>
              <a:t>12</a:t>
            </a:fld>
            <a:endParaRPr lang="en-US" sz="1200">
              <a:solidFill>
                <a:prstClr val="black"/>
              </a:solidFill>
              <a:latin typeface="Arial" panose="020B0604020202020204" pitchFamily="34" charset="0"/>
            </a:endParaRPr>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18048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97577C9-82FD-499B-8DC9-EFB1C6AB8C8C}"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38915"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E9420CA-F737-4C49-9952-534F16DFE2F1}" type="slidenum">
              <a:rPr lang="en-US" sz="1200">
                <a:solidFill>
                  <a:prstClr val="black"/>
                </a:solidFill>
                <a:latin typeface="Arial" panose="020B0604020202020204" pitchFamily="34" charset="0"/>
              </a:rPr>
              <a:pPr/>
              <a:t>13</a:t>
            </a:fld>
            <a:endParaRPr lang="en-US" sz="1200">
              <a:solidFill>
                <a:prstClr val="black"/>
              </a:solidFill>
              <a:latin typeface="Arial" panose="020B0604020202020204" pitchFamily="34"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847335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AF700BC-F403-41EF-948A-36E287656BFE}"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40963"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CCFFAEB-EC69-4F3A-97DD-9ACD048F4AC4}" type="slidenum">
              <a:rPr lang="en-US" sz="1200">
                <a:solidFill>
                  <a:prstClr val="black"/>
                </a:solidFill>
                <a:latin typeface="Arial" panose="020B0604020202020204" pitchFamily="34" charset="0"/>
              </a:rPr>
              <a:pPr/>
              <a:t>14</a:t>
            </a:fld>
            <a:endParaRPr lang="en-US" sz="1200">
              <a:solidFill>
                <a:prstClr val="black"/>
              </a:solidFill>
              <a:latin typeface="Arial" panose="020B0604020202020204" pitchFamily="34"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379571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B430DB1-2C3D-45BE-98B4-EEA93457D9AE}"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8195"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F4465F2-FCD7-4DD3-958E-EEC29F763E39}" type="slidenum">
              <a:rPr lang="en-US" sz="1200">
                <a:solidFill>
                  <a:prstClr val="black"/>
                </a:solidFill>
                <a:latin typeface="Arial" panose="020B0604020202020204" pitchFamily="34" charset="0"/>
              </a:rPr>
              <a:pPr/>
              <a:t>3</a:t>
            </a:fld>
            <a:endParaRPr lang="en-US" sz="1200">
              <a:solidFill>
                <a:prstClr val="black"/>
              </a:solidFill>
              <a:latin typeface="Arial" panose="020B0604020202020204" pitchFamily="34" charset="0"/>
            </a:endParaRPr>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74505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62A2615-1885-4780-BE87-08D450B0EEB8}"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12291"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51721E6-E0EB-447D-85CC-165AED63A97E}" type="slidenum">
              <a:rPr lang="en-US" sz="1200">
                <a:solidFill>
                  <a:prstClr val="black"/>
                </a:solidFill>
                <a:latin typeface="Arial" panose="020B0604020202020204" pitchFamily="34" charset="0"/>
              </a:rPr>
              <a:pPr/>
              <a:t>4</a:t>
            </a:fld>
            <a:endParaRPr lang="en-US" sz="1200">
              <a:solidFill>
                <a:prstClr val="black"/>
              </a:solidFill>
              <a:latin typeface="Arial" panose="020B0604020202020204" pitchFamily="34" charset="0"/>
            </a:endParaRPr>
          </a:p>
        </p:txBody>
      </p:sp>
      <p:sp>
        <p:nvSpPr>
          <p:cNvPr id="12292" name="Rectangle 2"/>
          <p:cNvSpPr>
            <a:spLocks noGrp="1" noRot="1" noChangeAspect="1" noChangeArrowheads="1" noTextEdit="1"/>
          </p:cNvSpPr>
          <p:nvPr>
            <p:ph type="sldImg"/>
          </p:nvPr>
        </p:nvSpPr>
        <p:spPr>
          <a:ln/>
        </p:spPr>
      </p:sp>
      <p:sp>
        <p:nvSpPr>
          <p:cNvPr id="1229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1365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76170D1-69C1-44AC-B100-334B17EB5C6A}"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18435"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DA3A212-D81D-486B-98C2-DF0DF55DCB43}" type="slidenum">
              <a:rPr lang="en-US" sz="1200">
                <a:solidFill>
                  <a:prstClr val="black"/>
                </a:solidFill>
                <a:latin typeface="Arial" panose="020B0604020202020204" pitchFamily="34" charset="0"/>
              </a:rPr>
              <a:pPr/>
              <a:t>5</a:t>
            </a:fld>
            <a:endParaRPr lang="en-US" sz="1200">
              <a:solidFill>
                <a:prstClr val="black"/>
              </a:solidFill>
              <a:latin typeface="Arial" panose="020B0604020202020204" pitchFamily="34" charset="0"/>
            </a:endParaRP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60888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E3C4637-CFFF-4DB1-90FD-193ECE2EA210}"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14339"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55D1DC0-B5BE-4AB4-8D69-F684ED476871}" type="slidenum">
              <a:rPr lang="en-US" sz="1200">
                <a:solidFill>
                  <a:prstClr val="black"/>
                </a:solidFill>
                <a:latin typeface="Arial" panose="020B0604020202020204" pitchFamily="34" charset="0"/>
              </a:rPr>
              <a:pPr/>
              <a:t>6</a:t>
            </a:fld>
            <a:endParaRPr lang="en-US" sz="1200">
              <a:solidFill>
                <a:prstClr val="black"/>
              </a:solidFill>
              <a:latin typeface="Arial" panose="020B0604020202020204" pitchFamily="34" charset="0"/>
            </a:endParaRPr>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29076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50F9A16-3371-4B09-80B6-E1E94ED53E79}"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36867"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2A77D88-FA12-41C8-8260-9BAA819F4E6C}" type="slidenum">
              <a:rPr lang="en-US" sz="1200">
                <a:solidFill>
                  <a:prstClr val="black"/>
                </a:solidFill>
                <a:latin typeface="Arial" panose="020B0604020202020204" pitchFamily="34" charset="0"/>
              </a:rPr>
              <a:pPr/>
              <a:t>8</a:t>
            </a:fld>
            <a:endParaRPr lang="en-US" sz="1200">
              <a:solidFill>
                <a:prstClr val="black"/>
              </a:solidFill>
              <a:latin typeface="Arial" panose="020B0604020202020204" pitchFamily="34" charset="0"/>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07997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50F9A16-3371-4B09-80B6-E1E94ED53E79}"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36867"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2A77D88-FA12-41C8-8260-9BAA819F4E6C}" type="slidenum">
              <a:rPr lang="en-US" sz="1200">
                <a:solidFill>
                  <a:prstClr val="black"/>
                </a:solidFill>
                <a:latin typeface="Arial" panose="020B0604020202020204" pitchFamily="34" charset="0"/>
              </a:rPr>
              <a:pPr/>
              <a:t>9</a:t>
            </a:fld>
            <a:endParaRPr lang="en-US" sz="1200">
              <a:solidFill>
                <a:prstClr val="black"/>
              </a:solidFill>
              <a:latin typeface="Arial" panose="020B0604020202020204" pitchFamily="34" charset="0"/>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14510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64C357D-1263-4331-85BC-2D3029025CB7}"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28675"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9B352DD-151C-4E8A-9A0F-0D93E3CC883A}" type="slidenum">
              <a:rPr lang="en-US" sz="1200">
                <a:solidFill>
                  <a:prstClr val="black"/>
                </a:solidFill>
                <a:latin typeface="Arial" panose="020B0604020202020204" pitchFamily="34" charset="0"/>
              </a:rPr>
              <a:pPr/>
              <a:t>10</a:t>
            </a:fld>
            <a:endParaRPr lang="en-US" sz="1200">
              <a:solidFill>
                <a:prstClr val="black"/>
              </a:solidFill>
              <a:latin typeface="Arial" panose="020B0604020202020204" pitchFamily="34" charset="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07147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64C357D-1263-4331-85BC-2D3029025CB7}" type="datetime1">
              <a:rPr lang="en-US" sz="1200" smtClean="0">
                <a:solidFill>
                  <a:prstClr val="black"/>
                </a:solidFill>
                <a:latin typeface="Arial" panose="020B0604020202020204" pitchFamily="34" charset="0"/>
              </a:rPr>
              <a:pPr/>
              <a:t>7/7/2013</a:t>
            </a:fld>
            <a:endParaRPr lang="en-US" sz="1200" smtClean="0">
              <a:solidFill>
                <a:prstClr val="black"/>
              </a:solidFill>
              <a:latin typeface="Arial" panose="020B0604020202020204" pitchFamily="34" charset="0"/>
            </a:endParaRPr>
          </a:p>
        </p:txBody>
      </p:sp>
      <p:sp>
        <p:nvSpPr>
          <p:cNvPr id="28675" name="Rectangle 7"/>
          <p:cNvSpPr>
            <a:spLocks noGrp="1" noChangeArrowheads="1"/>
          </p:cNvSpPr>
          <p:nvPr>
            <p:ph type="sldNum" sz="quarter" idx="5"/>
          </p:nvPr>
        </p:nvSpPr>
        <p:spPr>
          <a:noFill/>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9B352DD-151C-4E8A-9A0F-0D93E3CC883A}" type="slidenum">
              <a:rPr lang="en-US" sz="1200">
                <a:solidFill>
                  <a:prstClr val="black"/>
                </a:solidFill>
                <a:latin typeface="Arial" panose="020B0604020202020204" pitchFamily="34" charset="0"/>
              </a:rPr>
              <a:pPr/>
              <a:t>11</a:t>
            </a:fld>
            <a:endParaRPr lang="en-US" sz="1200">
              <a:solidFill>
                <a:prstClr val="black"/>
              </a:solidFill>
              <a:latin typeface="Arial" panose="020B0604020202020204" pitchFamily="34" charset="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172981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1927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8439933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26997146"/>
      </p:ext>
    </p:extLst>
  </p:cSld>
  <p:clrMapOvr>
    <a:masterClrMapping/>
  </p:clrMapOvr>
  <p:hf hdr="0" ftr="0"/>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4580142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374733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788599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8770301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417833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5645583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54564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712791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204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098690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502725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37518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263630794"/>
      </p:ext>
    </p:extLst>
  </p:cSld>
  <p:clrMapOvr>
    <a:masterClrMapping/>
  </p:clrMapOvr>
  <p:hf hdr="0" ftr="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331720431"/>
      </p:ext>
    </p:extLst>
  </p:cSld>
  <p:clrMapOvr>
    <a:masterClrMapping/>
  </p:clrMapOvr>
  <p:hf hdr="0" ftr="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844477165"/>
      </p:ext>
    </p:extLst>
  </p:cSld>
  <p:clrMapOvr>
    <a:masterClrMapping/>
  </p:clrMapOvr>
  <p:hf hdr="0" ftr="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711463776"/>
      </p:ext>
    </p:extLst>
  </p:cSld>
  <p:clrMapOvr>
    <a:masterClrMapping/>
  </p:clrMapOvr>
  <p:hf hdr="0" ftr="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46544407"/>
      </p:ext>
    </p:extLst>
  </p:cSld>
  <p:clrMapOvr>
    <a:masterClrMapping/>
  </p:clrMapOvr>
  <p:hf hdr="0" ftr="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596891016"/>
      </p:ext>
    </p:extLst>
  </p:cSld>
  <p:clrMapOvr>
    <a:masterClrMapping/>
  </p:clrMapOvr>
  <p:hf hdr="0" ftr="0"/>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310272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6462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415738768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6836739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47905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858314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795313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88516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6862663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7272987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886277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708935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2817673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8664121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622713014"/>
      </p:ext>
    </p:extLst>
  </p:cSld>
  <p:clrMapOvr>
    <a:masterClrMapping/>
  </p:clrMapOvr>
  <p:hf hdr="0" ftr="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2027673528"/>
      </p:ext>
    </p:extLst>
  </p:cSld>
  <p:clrMapOvr>
    <a:masterClrMapping/>
  </p:clrMapOvr>
  <p:hf hdr="0" ftr="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086857956"/>
      </p:ext>
    </p:extLst>
  </p:cSld>
  <p:clrMapOvr>
    <a:masterClrMapping/>
  </p:clrMapOvr>
  <p:hf hdr="0" ftr="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55219599"/>
      </p:ext>
    </p:extLst>
  </p:cSld>
  <p:clrMapOvr>
    <a:masterClrMapping/>
  </p:clrMapOvr>
  <p:hf hdr="0" ftr="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692797342"/>
      </p:ext>
    </p:extLst>
  </p:cSld>
  <p:clrMapOvr>
    <a:masterClrMapping/>
  </p:clrMapOvr>
  <p:hf hdr="0" ftr="0"/>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364119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961905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80009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079365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01717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209540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139322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939518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478122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8277573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5934776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287749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16213507"/>
      </p:ext>
    </p:extLst>
  </p:cSld>
  <p:clrMapOvr>
    <a:masterClrMapping/>
  </p:clrMapOvr>
  <p:hf hdr="0" ftr="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322543424"/>
      </p:ext>
    </p:extLst>
  </p:cSld>
  <p:clrMapOvr>
    <a:masterClrMapping/>
  </p:clrMapOvr>
  <p:hf hdr="0" ftr="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1738110929"/>
      </p:ext>
    </p:extLst>
  </p:cSld>
  <p:clrMapOvr>
    <a:masterClrMapping/>
  </p:clrMapOvr>
  <p:hf hdr="0" ftr="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25454720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6756271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18558498"/>
      </p:ext>
    </p:extLst>
  </p:cSld>
  <p:clrMapOvr>
    <a:masterClrMapping/>
  </p:clrMapOvr>
  <p:hf hdr="0" ftr="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00452932"/>
      </p:ext>
    </p:extLst>
  </p:cSld>
  <p:clrMapOvr>
    <a:masterClrMapping/>
  </p:clrMapOvr>
  <p:hf hdr="0" ftr="0"/>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856673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6344842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254762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6600818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627872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6421180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895920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72171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208207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6972208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8863338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8794081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683151161"/>
      </p:ext>
    </p:extLst>
  </p:cSld>
  <p:clrMapOvr>
    <a:masterClrMapping/>
  </p:clrMapOvr>
  <p:hf hdr="0" ftr="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29351477"/>
      </p:ext>
    </p:extLst>
  </p:cSld>
  <p:clrMapOvr>
    <a:masterClrMapping/>
  </p:clrMapOvr>
  <p:hf hdr="0" ftr="0"/>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2568908127"/>
      </p:ext>
    </p:extLst>
  </p:cSld>
  <p:clrMapOvr>
    <a:masterClrMapping/>
  </p:clrMapOvr>
  <p:hf hdr="0" ftr="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762880800"/>
      </p:ext>
    </p:extLst>
  </p:cSld>
  <p:clrMapOvr>
    <a:masterClrMapping/>
  </p:clrMapOvr>
  <p:hf hdr="0" ftr="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860262681"/>
      </p:ext>
    </p:extLst>
  </p:cSld>
  <p:clrMapOvr>
    <a:masterClrMapping/>
  </p:clrMapOvr>
  <p:hf hdr="0" ftr="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331477065"/>
      </p:ext>
    </p:extLst>
  </p:cSld>
  <p:clrMapOvr>
    <a:masterClrMapping/>
  </p:clrMapOvr>
  <p:hf hdr="0" ftr="0"/>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493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0163152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82791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1242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5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52440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51988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89164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14481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39677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5860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0845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41742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615596843"/>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053903791"/>
      </p:ext>
    </p:extLst>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115532671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79959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952982328"/>
      </p:ext>
    </p:extLst>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062850552"/>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705734117"/>
      </p:ext>
    </p:extLst>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545833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791989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27933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48511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9640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74386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9802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062920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678674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1005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67591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123942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063953963"/>
      </p:ext>
    </p:extLst>
  </p:cSld>
  <p:clrMapOvr>
    <a:masterClrMapping/>
  </p:clrMapOvr>
  <p:hf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092451899"/>
      </p:ext>
    </p:extLst>
  </p:cSld>
  <p:clrMapOvr>
    <a:masterClrMapping/>
  </p:clrMapOvr>
  <p:hf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2340583385"/>
      </p:ext>
    </p:extLst>
  </p:cSld>
  <p:clrMapOvr>
    <a:masterClrMapping/>
  </p:clrMapOvr>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719185119"/>
      </p:ext>
    </p:extLst>
  </p:cSld>
  <p:clrMapOvr>
    <a:masterClrMapping/>
  </p:clrMapOvr>
  <p:hf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618792466"/>
      </p:ext>
    </p:extLst>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490505262"/>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803753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588041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37760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255569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19057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125753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186426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519335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427207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110285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578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096145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316312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588451642"/>
      </p:ext>
    </p:extLst>
  </p:cSld>
  <p:clrMapOvr>
    <a:masterClrMapping/>
  </p:clrMapOvr>
  <p:hf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622738192"/>
      </p:ext>
    </p:extLst>
  </p:cSld>
  <p:clrMapOvr>
    <a:masterClrMapping/>
  </p:clrMapOvr>
  <p:hf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2246694194"/>
      </p:ext>
    </p:extLst>
  </p:cSld>
  <p:clrMapOvr>
    <a:masterClrMapping/>
  </p:clrMapOvr>
  <p:hf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513566677"/>
      </p:ext>
    </p:extLst>
  </p:cSld>
  <p:clrMapOvr>
    <a:masterClrMapping/>
  </p:clrMapOvr>
  <p:hf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762599373"/>
      </p:ext>
    </p:extLst>
  </p:cSld>
  <p:clrMapOvr>
    <a:masterClrMapping/>
  </p:clrMapOvr>
  <p:hf hdr="0" ftr="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157579214"/>
      </p:ext>
    </p:extLst>
  </p:cSld>
  <p:clrMapOvr>
    <a:masterClrMapping/>
  </p:clrMapOvr>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28308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617650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0624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775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761042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28891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75052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365704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222173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884048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771276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814664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146897287"/>
      </p:ext>
    </p:extLst>
  </p:cSld>
  <p:clrMapOvr>
    <a:masterClrMapping/>
  </p:clrMapOvr>
  <p:hf hdr="0" ftr="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293531707"/>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454979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3811276350"/>
      </p:ext>
    </p:extLst>
  </p:cSld>
  <p:clrMapOvr>
    <a:masterClrMapping/>
  </p:clrMapOvr>
  <p:hf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051601126"/>
      </p:ext>
    </p:extLst>
  </p:cSld>
  <p:clrMapOvr>
    <a:masterClrMapping/>
  </p:clrMapOvr>
  <p:hf hdr="0" ftr="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51120568"/>
      </p:ext>
    </p:extLst>
  </p:cSld>
  <p:clrMapOvr>
    <a:masterClrMapping/>
  </p:clrMapOvr>
  <p:hf hdr="0" ftr="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68479425"/>
      </p:ext>
    </p:extLst>
  </p:cSld>
  <p:clrMapOvr>
    <a:masterClrMapping/>
  </p:clrMapOvr>
  <p:hf hdr="0" ftr="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302BB9-E224-41EC-A8B8-DC7F39EEC18F}"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12261290-D7EB-498A-B174-7BA20C0AB6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236058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C8A840-4E0F-42CA-85AE-6E56DEFC8C8B}"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D3A9322E-3017-4EF5-9BDF-652DA20D24E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293161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CCA78C6-F03C-4D44-B94B-BD096DEC9631}"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8A8DC2DD-45EF-473D-87D5-AAF0E231E4B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519600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F6B6FEE-E97C-49AF-B6FD-F36A7963026E}"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2B8E48F3-BD42-4EAE-B685-4A328B3FA593}"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083949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414F34-1206-49F1-B68E-5238475B067A}" type="datetime1">
              <a:rPr lang="en-US" smtClean="0">
                <a:solidFill>
                  <a:prstClr val="white">
                    <a:shade val="50000"/>
                  </a:prstClr>
                </a:solidFill>
              </a:rPr>
              <a:pPr>
                <a:defRPr/>
              </a:pPr>
              <a:t>7/7/2013</a:t>
            </a:fld>
            <a:endParaRPr lang="en-US">
              <a:solidFill>
                <a:prstClr val="white">
                  <a:shade val="50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shade val="50000"/>
                </a:prstClr>
              </a:solidFill>
            </a:endParaRPr>
          </a:p>
        </p:txBody>
      </p:sp>
      <p:sp>
        <p:nvSpPr>
          <p:cNvPr id="6" name="Slide Number Placeholder 5"/>
          <p:cNvSpPr>
            <a:spLocks noGrp="1"/>
          </p:cNvSpPr>
          <p:nvPr>
            <p:ph type="sldNum" sz="quarter" idx="12"/>
          </p:nvPr>
        </p:nvSpPr>
        <p:spPr/>
        <p:txBody>
          <a:bodyPr/>
          <a:lstStyle/>
          <a:p>
            <a:fld id="{9898E5C4-2F38-430F-A471-8A16B98BDC2A}"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235372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26086A0-77E7-4CFB-B44C-D7EC743DFDA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2A84E4AE-CA18-498C-A3A3-127B264A288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4091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prstClr val="black"/>
                </a:solidFill>
              </a:rPr>
              <a:pPr/>
              <a:t>7/7/2013</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598714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1B9F5C7-E337-4B07-88F2-8A262D5A1FCD}" type="datetime1">
              <a:rPr lang="en-US" smtClean="0">
                <a:solidFill>
                  <a:prstClr val="white">
                    <a:shade val="50000"/>
                  </a:prstClr>
                </a:solidFill>
              </a:rPr>
              <a:pPr>
                <a:defRPr/>
              </a:pPr>
              <a:t>7/7/2013</a:t>
            </a:fld>
            <a:endParaRPr lang="en-US">
              <a:solidFill>
                <a:prstClr val="white">
                  <a:shade val="50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shade val="50000"/>
                </a:prstClr>
              </a:solidFill>
            </a:endParaRPr>
          </a:p>
        </p:txBody>
      </p:sp>
      <p:sp>
        <p:nvSpPr>
          <p:cNvPr id="9" name="Slide Number Placeholder 8"/>
          <p:cNvSpPr>
            <a:spLocks noGrp="1"/>
          </p:cNvSpPr>
          <p:nvPr>
            <p:ph type="sldNum" sz="quarter" idx="12"/>
          </p:nvPr>
        </p:nvSpPr>
        <p:spPr/>
        <p:txBody>
          <a:bodyPr/>
          <a:lstStyle/>
          <a:p>
            <a:fld id="{6E194E54-413E-4CD1-B116-CF6383B8337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72397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DB77874A-331F-4EAE-99A2-65C89EB06DE0}" type="datetime1">
              <a:rPr lang="en-US" smtClean="0">
                <a:solidFill>
                  <a:prstClr val="white">
                    <a:shade val="50000"/>
                  </a:prstClr>
                </a:solidFill>
              </a:rPr>
              <a:pPr>
                <a:defRPr/>
              </a:pPr>
              <a:t>7/7/2013</a:t>
            </a:fld>
            <a:endParaRPr lang="en-US">
              <a:solidFill>
                <a:prstClr val="white">
                  <a:shade val="50000"/>
                </a:prstClr>
              </a:solidFill>
            </a:endParaRPr>
          </a:p>
        </p:txBody>
      </p:sp>
      <p:sp>
        <p:nvSpPr>
          <p:cNvPr id="4" name="Footer Placeholder 3"/>
          <p:cNvSpPr>
            <a:spLocks noGrp="1"/>
          </p:cNvSpPr>
          <p:nvPr>
            <p:ph type="ftr" sz="quarter" idx="11"/>
          </p:nvPr>
        </p:nvSpPr>
        <p:spPr/>
        <p:txBody>
          <a:bodyPr/>
          <a:lstStyle/>
          <a:p>
            <a:pPr>
              <a:defRPr/>
            </a:pPr>
            <a:endParaRPr lang="en-US">
              <a:solidFill>
                <a:prstClr val="white">
                  <a:shade val="50000"/>
                </a:prstClr>
              </a:solidFill>
            </a:endParaRPr>
          </a:p>
        </p:txBody>
      </p:sp>
      <p:sp>
        <p:nvSpPr>
          <p:cNvPr id="5" name="Slide Number Placeholder 4"/>
          <p:cNvSpPr>
            <a:spLocks noGrp="1"/>
          </p:cNvSpPr>
          <p:nvPr>
            <p:ph type="sldNum" sz="quarter" idx="12"/>
          </p:nvPr>
        </p:nvSpPr>
        <p:spPr/>
        <p:txBody>
          <a:bodyPr/>
          <a:lstStyle/>
          <a:p>
            <a:fld id="{C9255892-25DC-4A67-93C8-8D39B5F61B5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450889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F4A5658A-44C7-4F51-BDBE-A0603528D1BE}" type="datetime1">
              <a:rPr lang="en-US" smtClean="0">
                <a:solidFill>
                  <a:prstClr val="white">
                    <a:shade val="50000"/>
                  </a:prstClr>
                </a:solidFill>
              </a:rPr>
              <a:pPr>
                <a:defRPr/>
              </a:pPr>
              <a:t>7/7/2013</a:t>
            </a:fld>
            <a:endParaRPr lang="en-US">
              <a:solidFill>
                <a:prstClr val="white">
                  <a:shade val="50000"/>
                </a:prstClr>
              </a:solidFill>
            </a:endParaRPr>
          </a:p>
        </p:txBody>
      </p:sp>
      <p:sp>
        <p:nvSpPr>
          <p:cNvPr id="3" name="Footer Placeholder 2"/>
          <p:cNvSpPr>
            <a:spLocks noGrp="1"/>
          </p:cNvSpPr>
          <p:nvPr>
            <p:ph type="ftr" sz="quarter" idx="11"/>
          </p:nvPr>
        </p:nvSpPr>
        <p:spPr/>
        <p:txBody>
          <a:bodyPr/>
          <a:lstStyle/>
          <a:p>
            <a:pPr>
              <a:defRPr/>
            </a:pPr>
            <a:endParaRPr lang="en-US">
              <a:solidFill>
                <a:prstClr val="white">
                  <a:shade val="50000"/>
                </a:prstClr>
              </a:solidFill>
            </a:endParaRPr>
          </a:p>
        </p:txBody>
      </p:sp>
      <p:sp>
        <p:nvSpPr>
          <p:cNvPr id="4" name="Slide Number Placeholder 3"/>
          <p:cNvSpPr>
            <a:spLocks noGrp="1"/>
          </p:cNvSpPr>
          <p:nvPr>
            <p:ph type="sldNum" sz="quarter" idx="12"/>
          </p:nvPr>
        </p:nvSpPr>
        <p:spPr/>
        <p:txBody>
          <a:bodyPr/>
          <a:lstStyle/>
          <a:p>
            <a:fld id="{BEBD81E8-F32E-45A6-812F-A619932C77E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877386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FD6701A-0338-42D6-A1D4-7C684EA8B4B5}"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D99A705-B0C9-4769-A43B-E2735788D4D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04560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EABC1B-0538-4AF0-889E-1608E7974DDE}" type="datetime1">
              <a:rPr lang="en-US" smtClean="0">
                <a:solidFill>
                  <a:prstClr val="white">
                    <a:shade val="50000"/>
                  </a:prstClr>
                </a:solidFill>
              </a:rPr>
              <a:pPr>
                <a:defRPr/>
              </a:pPr>
              <a:t>7/7/2013</a:t>
            </a:fld>
            <a:endParaRPr lang="en-US">
              <a:solidFill>
                <a:prstClr val="white">
                  <a:shade val="50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9C67029E-F472-4245-B328-9EB8ECB7208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144133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639893709"/>
      </p:ext>
    </p:extLst>
  </p:cSld>
  <p:clrMapOvr>
    <a:masterClrMapping/>
  </p:clrMapOvr>
  <p:hf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16639599"/>
      </p:ext>
    </p:extLst>
  </p:cSld>
  <p:clrMapOvr>
    <a:masterClrMapping/>
  </p:clrMapOvr>
  <p:hf hdr="0" ftr="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black"/>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black"/>
                </a:solidFill>
                <a:effectLst/>
              </a:rPr>
              <a:t>”</a:t>
            </a:r>
          </a:p>
        </p:txBody>
      </p:sp>
    </p:spTree>
    <p:extLst>
      <p:ext uri="{BB962C8B-B14F-4D97-AF65-F5344CB8AC3E}">
        <p14:creationId xmlns:p14="http://schemas.microsoft.com/office/powerpoint/2010/main" val="1980912113"/>
      </p:ext>
    </p:extLst>
  </p:cSld>
  <p:clrMapOvr>
    <a:masterClrMapping/>
  </p:clrMapOvr>
  <p:hf hdr="0" ftr="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506282881"/>
      </p:ext>
    </p:extLst>
  </p:cSld>
  <p:clrMapOvr>
    <a:masterClrMapping/>
  </p:clrMapOvr>
  <p:hf hdr="0" ftr="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BFD1F826-B161-470C-B6BE-FC57FAD001E4}" type="datetime1">
              <a:rPr lang="en-US" smtClean="0">
                <a:solidFill>
                  <a:prstClr val="white">
                    <a:shade val="50000"/>
                  </a:prstClr>
                </a:solidFill>
                <a:latin typeface="Times New Roman" panose="02020603050405020304" pitchFamily="18" charset="0"/>
              </a:rPr>
              <a:pPr defTabSz="914400" fontAlgn="base">
                <a:spcBef>
                  <a:spcPct val="0"/>
                </a:spcBef>
                <a:spcAft>
                  <a:spcPct val="0"/>
                </a:spcAft>
                <a:defRPr/>
              </a:pPr>
              <a:t>7/7/2013</a:t>
            </a:fld>
            <a:endParaRPr lang="en-US">
              <a:solidFill>
                <a:prstClr val="white">
                  <a:shade val="50000"/>
                </a:prstClr>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defRPr/>
            </a:pPr>
            <a:endParaRPr lang="en-US">
              <a:solidFill>
                <a:prstClr val="white">
                  <a:shade val="50000"/>
                </a:prst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7F72D3C3-F654-4B7C-8CC2-60A9E501EA3E}" type="slidenum">
              <a:rPr lang="en-US" smtClean="0">
                <a:solidFill>
                  <a:prstClr val="black"/>
                </a:solidFill>
                <a:latin typeface="Times New Roman" panose="02020603050405020304" pitchFamily="18" charset="0"/>
              </a:rPr>
              <a:pPr defTabSz="914400" fontAlgn="base">
                <a:spcBef>
                  <a:spcPct val="0"/>
                </a:spcBef>
                <a:spcAft>
                  <a:spcPct val="0"/>
                </a:spcAft>
              </a:pPr>
              <a:t>‹#›</a:t>
            </a:fld>
            <a:endParaRPr lang="en-US"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8051299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theme" Target="../theme/theme10.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10" Type="http://schemas.openxmlformats.org/officeDocument/2006/relationships/slideLayout" Target="../slideLayouts/slideLayout163.xml"/><Relationship Id="rId19" Type="http://schemas.openxmlformats.org/officeDocument/2006/relationships/image" Target="../media/image1.png"/><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1.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theme" Target="../theme/theme6.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19" Type="http://schemas.openxmlformats.org/officeDocument/2006/relationships/image" Target="../media/image1.png"/><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theme" Target="../theme/theme7.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image" Target="../media/image1.png"/><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18" Type="http://schemas.openxmlformats.org/officeDocument/2006/relationships/theme" Target="../theme/theme8.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slideLayout" Target="../slideLayouts/slideLayout136.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slideLayout" Target="../slideLayouts/slideLayout134.xml"/><Relationship Id="rId10" Type="http://schemas.openxmlformats.org/officeDocument/2006/relationships/slideLayout" Target="../slideLayouts/slideLayout129.xml"/><Relationship Id="rId19" Type="http://schemas.openxmlformats.org/officeDocument/2006/relationships/image" Target="../media/image1.png"/><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theme" Target="../theme/theme9.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10" Type="http://schemas.openxmlformats.org/officeDocument/2006/relationships/slideLayout" Target="../slideLayouts/slideLayout146.xml"/><Relationship Id="rId19" Type="http://schemas.openxmlformats.org/officeDocument/2006/relationships/image" Target="../media/image1.png"/><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363559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302940444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4115144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2695217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2922380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308218713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6630580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04102061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354622607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defTabSz="457200"/>
            <a:fld id="{48A87A34-81AB-432B-8DAE-1953F412C126}" type="datetimeFigureOut">
              <a:rPr lang="en-US" smtClean="0">
                <a:solidFill>
                  <a:prstClr val="black"/>
                </a:solidFill>
              </a:rPr>
              <a:pPr defTabSz="457200"/>
              <a:t>7/7/2013</a:t>
            </a:fld>
            <a:endParaRPr lang="en-US" dirty="0">
              <a:solidFill>
                <a:prstClr val="black"/>
              </a:solidFill>
            </a:endParaRP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defTabSz="457200"/>
            <a:fld id="{6D22F896-40B5-4ADD-8801-0D06FADFA09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358146136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jp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4.jpg"/><Relationship Id="rId7" Type="http://schemas.openxmlformats.org/officeDocument/2006/relationships/image" Target="../media/image41.JP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jp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4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jpg"/></Relationships>
</file>

<file path=ppt/slides/_rels/slide1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1.xml"/><Relationship Id="rId1" Type="http://schemas.openxmlformats.org/officeDocument/2006/relationships/slideLayout" Target="../slideLayouts/slideLayout159.xml"/><Relationship Id="rId5" Type="http://schemas.openxmlformats.org/officeDocument/2006/relationships/image" Target="../media/image50.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51.wmf"/><Relationship Id="rId12" Type="http://schemas.openxmlformats.org/officeDocument/2006/relationships/oleObject" Target="../embeddings/oleObject7.bin"/><Relationship Id="rId2" Type="http://schemas.openxmlformats.org/officeDocument/2006/relationships/slideLayout" Target="../slideLayouts/slideLayout159.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50.jpg"/><Relationship Id="rId10" Type="http://schemas.openxmlformats.org/officeDocument/2006/relationships/oleObject" Target="../embeddings/oleObject5.bin"/><Relationship Id="rId4" Type="http://schemas.openxmlformats.org/officeDocument/2006/relationships/image" Target="../media/image52.jpg"/><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notesSlide" Target="../notesSlides/notesSlide1.xml"/><Relationship Id="rId7" Type="http://schemas.openxmlformats.org/officeDocument/2006/relationships/image" Target="../media/image6.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0.xml"/><Relationship Id="rId5" Type="http://schemas.openxmlformats.org/officeDocument/2006/relationships/image" Target="../media/image11.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4.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2.jpg"/><Relationship Id="rId1" Type="http://schemas.openxmlformats.org/officeDocument/2006/relationships/slideLayout" Target="../slideLayouts/slideLayout91.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jp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08.xml"/><Relationship Id="rId6" Type="http://schemas.openxmlformats.org/officeDocument/2006/relationships/image" Target="../media/image26.png"/><Relationship Id="rId5" Type="http://schemas.openxmlformats.org/officeDocument/2006/relationships/image" Target="../media/image19.jpg"/><Relationship Id="rId4" Type="http://schemas.openxmlformats.org/officeDocument/2006/relationships/image" Target="../media/image25.jp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4.jpg"/><Relationship Id="rId7"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30.JPG"/><Relationship Id="rId5" Type="http://schemas.openxmlformats.org/officeDocument/2006/relationships/image" Target="../media/image19.jpg"/><Relationship Id="rId4" Type="http://schemas.openxmlformats.org/officeDocument/2006/relationships/image" Target="../media/image25.jpg"/><Relationship Id="rId9" Type="http://schemas.openxmlformats.org/officeDocument/2006/relationships/image" Target="../media/image3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t="-6000" b="-6000"/>
          </a:stretch>
        </a:blipFill>
        <a:effectLst/>
      </p:bgPr>
    </p:bg>
    <p:spTree>
      <p:nvGrpSpPr>
        <p:cNvPr id="1" name=""/>
        <p:cNvGrpSpPr/>
        <p:nvPr/>
      </p:nvGrpSpPr>
      <p:grpSpPr>
        <a:xfrm>
          <a:off x="0" y="0"/>
          <a:ext cx="0" cy="0"/>
          <a:chOff x="0" y="0"/>
          <a:chExt cx="0" cy="0"/>
        </a:xfrm>
      </p:grpSpPr>
      <p:sp>
        <p:nvSpPr>
          <p:cNvPr id="3" name="Rectangle 2"/>
          <p:cNvSpPr/>
          <p:nvPr/>
        </p:nvSpPr>
        <p:spPr>
          <a:xfrm>
            <a:off x="3913284" y="2313467"/>
            <a:ext cx="4621116" cy="1323439"/>
          </a:xfrm>
          <a:prstGeom prst="rect">
            <a:avLst/>
          </a:prstGeom>
          <a:noFill/>
        </p:spPr>
        <p:txBody>
          <a:bodyPr wrap="square" lIns="91440" tIns="45720" rIns="91440" bIns="45720">
            <a:prstTxWarp prst="textInflate">
              <a:avLst>
                <a:gd name="adj" fmla="val 11926"/>
              </a:avLst>
            </a:prstTxWarp>
            <a:spAutoFit/>
            <a:scene3d>
              <a:camera prst="orthographicFront"/>
              <a:lightRig rig="soft" dir="t">
                <a:rot lat="0" lon="0" rev="15600000"/>
              </a:lightRig>
            </a:scene3d>
            <a:sp3d extrusionH="57150" prstMaterial="softEdge">
              <a:bevelT w="25400" h="38100"/>
            </a:sp3d>
          </a:bodyPr>
          <a:lstStyle/>
          <a:p>
            <a:pPr algn="ctr" defTabSz="457200"/>
            <a:r>
              <a:rPr lang="en-US" sz="8000" b="1" dirty="0" smtClean="0">
                <a:ln/>
                <a:blipFill>
                  <a:blip r:embed="rId3"/>
                  <a:stretch>
                    <a:fillRect/>
                  </a:stretch>
                </a:blipFill>
                <a:latin typeface="Berlin Sans FB Demi" panose="020E0802020502020306" pitchFamily="34" charset="0"/>
              </a:rPr>
              <a:t>Welcome</a:t>
            </a:r>
            <a:endParaRPr lang="en-US" sz="8000" b="1" dirty="0">
              <a:ln/>
              <a:blipFill>
                <a:blip r:embed="rId3"/>
                <a:stretch>
                  <a:fillRect/>
                </a:stretch>
              </a:blipFill>
              <a:latin typeface="Berlin Sans FB Demi" panose="020E0802020502020306" pitchFamily="34" charset="0"/>
            </a:endParaRPr>
          </a:p>
        </p:txBody>
      </p:sp>
    </p:spTree>
    <p:extLst>
      <p:ext uri="{BB962C8B-B14F-4D97-AF65-F5344CB8AC3E}">
        <p14:creationId xmlns:p14="http://schemas.microsoft.com/office/powerpoint/2010/main" val="569726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t="-6000" b="-6000"/>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35527" y="92075"/>
            <a:ext cx="11632623" cy="744638"/>
          </a:xfrm>
        </p:spPr>
        <p:txBody>
          <a:bodyPr>
            <a:prstTxWarp prst="textStop">
              <a:avLst>
                <a:gd name="adj" fmla="val 14286"/>
              </a:avLst>
            </a:prstTxWarp>
            <a:normAutofit/>
          </a:bodyPr>
          <a:lstStyle/>
          <a:p>
            <a:pPr>
              <a:defRPr/>
            </a:pPr>
            <a:r>
              <a:rPr lang="en-US" b="1" u="sng" dirty="0" smtClean="0">
                <a:blipFill dpi="0" rotWithShape="1">
                  <a:blip r:embed="rId4"/>
                  <a:srcRect/>
                  <a:stretch>
                    <a:fillRect/>
                  </a:stretch>
                </a:blipFill>
                <a:latin typeface="Andalus" panose="02020603050405020304" pitchFamily="18" charset="-78"/>
                <a:cs typeface="Andalus" panose="02020603050405020304" pitchFamily="18" charset="-78"/>
              </a:rPr>
              <a:t>Service Requests which doesn’t need approval</a:t>
            </a:r>
            <a:endParaRPr lang="en-US" b="1" u="sng" dirty="0">
              <a:blipFill dpi="0" rotWithShape="1">
                <a:blip r:embed="rId4"/>
                <a:srcRect/>
                <a:stretch>
                  <a:fillRect/>
                </a:stretch>
              </a:blipFill>
              <a:latin typeface="Andalus" panose="02020603050405020304" pitchFamily="18" charset="-78"/>
              <a:cs typeface="Andalus" panose="02020603050405020304" pitchFamily="18" charset="-78"/>
            </a:endParaRPr>
          </a:p>
        </p:txBody>
      </p:sp>
      <p:pic>
        <p:nvPicPr>
          <p:cNvPr id="100" name="Content Placeholder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485" y="1124744"/>
            <a:ext cx="3547009" cy="2376264"/>
          </a:xfrm>
          <a:prstGeom prst="rect">
            <a:avLst/>
          </a:prstGeom>
        </p:spPr>
      </p:pic>
      <p:pic>
        <p:nvPicPr>
          <p:cNvPr id="101"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3505" y="1032957"/>
            <a:ext cx="3934374" cy="1971950"/>
          </a:xfrm>
          <a:prstGeom prst="rect">
            <a:avLst/>
          </a:prstGeom>
        </p:spPr>
      </p:pic>
      <p:pic>
        <p:nvPicPr>
          <p:cNvPr id="10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359" y="4192453"/>
            <a:ext cx="3823625" cy="1944216"/>
          </a:xfrm>
          <a:prstGeom prst="rect">
            <a:avLst/>
          </a:prstGeom>
        </p:spPr>
      </p:pic>
      <p:pic>
        <p:nvPicPr>
          <p:cNvPr id="103"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5392" y="3914750"/>
            <a:ext cx="4392487" cy="2256913"/>
          </a:xfrm>
          <a:prstGeom prst="rect">
            <a:avLst/>
          </a:prstGeom>
        </p:spPr>
      </p:pic>
      <p:sp>
        <p:nvSpPr>
          <p:cNvPr id="104" name="Text Box 89"/>
          <p:cNvSpPr txBox="1">
            <a:spLocks noChangeArrowheads="1"/>
          </p:cNvSpPr>
          <p:nvPr/>
        </p:nvSpPr>
        <p:spPr bwMode="auto">
          <a:xfrm>
            <a:off x="479968" y="3563269"/>
            <a:ext cx="30760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A) </a:t>
            </a:r>
            <a:r>
              <a:rPr lang="en-US" sz="2800" dirty="0" smtClean="0">
                <a:latin typeface="Poor Richard" panose="02080502050505020702" pitchFamily="18" charset="0"/>
              </a:rPr>
              <a:t>Fixed Deposit</a:t>
            </a:r>
            <a:endParaRPr lang="en-US" sz="2800" dirty="0">
              <a:latin typeface="Poor Richard" panose="02080502050505020702" pitchFamily="18" charset="0"/>
            </a:endParaRPr>
          </a:p>
        </p:txBody>
      </p:sp>
      <p:sp>
        <p:nvSpPr>
          <p:cNvPr id="105" name="Text Box 90"/>
          <p:cNvSpPr txBox="1">
            <a:spLocks noChangeArrowheads="1"/>
          </p:cNvSpPr>
          <p:nvPr/>
        </p:nvSpPr>
        <p:spPr bwMode="auto">
          <a:xfrm>
            <a:off x="8130824" y="3161934"/>
            <a:ext cx="37997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B) </a:t>
            </a:r>
            <a:r>
              <a:rPr lang="en-US" sz="2800" dirty="0" smtClean="0">
                <a:latin typeface="Poor Richard" panose="02080502050505020702" pitchFamily="18" charset="0"/>
              </a:rPr>
              <a:t>Cheque Book Request</a:t>
            </a:r>
            <a:endParaRPr lang="en-US" sz="2800" dirty="0">
              <a:latin typeface="Poor Richard" panose="02080502050505020702" pitchFamily="18" charset="0"/>
            </a:endParaRPr>
          </a:p>
        </p:txBody>
      </p:sp>
      <p:sp>
        <p:nvSpPr>
          <p:cNvPr id="106" name="Text Box 91"/>
          <p:cNvSpPr txBox="1">
            <a:spLocks noChangeArrowheads="1"/>
          </p:cNvSpPr>
          <p:nvPr/>
        </p:nvSpPr>
        <p:spPr bwMode="auto">
          <a:xfrm>
            <a:off x="216922" y="6242634"/>
            <a:ext cx="4060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C) </a:t>
            </a:r>
            <a:r>
              <a:rPr lang="en-US" sz="2800" dirty="0" smtClean="0">
                <a:latin typeface="Poor Richard" panose="02080502050505020702" pitchFamily="18" charset="0"/>
              </a:rPr>
              <a:t>ATM Card Request</a:t>
            </a:r>
            <a:endParaRPr lang="en-US" sz="2800" dirty="0">
              <a:latin typeface="Poor Richard" panose="02080502050505020702" pitchFamily="18" charset="0"/>
            </a:endParaRPr>
          </a:p>
        </p:txBody>
      </p:sp>
      <p:sp>
        <p:nvSpPr>
          <p:cNvPr id="107" name="Text Box 92"/>
          <p:cNvSpPr txBox="1">
            <a:spLocks noChangeArrowheads="1"/>
          </p:cNvSpPr>
          <p:nvPr/>
        </p:nvSpPr>
        <p:spPr bwMode="auto">
          <a:xfrm>
            <a:off x="8607513" y="6222271"/>
            <a:ext cx="2388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D) </a:t>
            </a:r>
            <a:r>
              <a:rPr lang="en-US" sz="2800" dirty="0" smtClean="0">
                <a:latin typeface="Poor Richard" panose="02080502050505020702" pitchFamily="18" charset="0"/>
              </a:rPr>
              <a:t>DD Request</a:t>
            </a:r>
            <a:endParaRPr lang="en-US" sz="2800" dirty="0">
              <a:latin typeface="Poor Richard" panose="02080502050505020702" pitchFamily="18" charset="0"/>
            </a:endParaRPr>
          </a:p>
        </p:txBody>
      </p:sp>
    </p:spTree>
    <p:extLst>
      <p:ext uri="{BB962C8B-B14F-4D97-AF65-F5344CB8AC3E}">
        <p14:creationId xmlns:p14="http://schemas.microsoft.com/office/powerpoint/2010/main" val="803993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50"/>
                                        <p:tgtEl>
                                          <p:spTgt spid="29698"/>
                                        </p:tgtEl>
                                      </p:cBhvr>
                                    </p:animEffect>
                                    <p:anim calcmode="lin" valueType="num">
                                      <p:cBhvr>
                                        <p:cTn id="8" dur="600" fill="hold"/>
                                        <p:tgtEl>
                                          <p:spTgt spid="29698"/>
                                        </p:tgtEl>
                                        <p:attrNameLst>
                                          <p:attrName>ppt_x</p:attrName>
                                        </p:attrNameLst>
                                      </p:cBhvr>
                                      <p:tavLst>
                                        <p:tav tm="0">
                                          <p:val>
                                            <p:strVal val="#ppt_x"/>
                                          </p:val>
                                        </p:tav>
                                        <p:tav tm="100000">
                                          <p:val>
                                            <p:strVal val="#ppt_x"/>
                                          </p:val>
                                        </p:tav>
                                      </p:tavLst>
                                    </p:anim>
                                    <p:anim calcmode="lin" valueType="num">
                                      <p:cBhvr>
                                        <p:cTn id="9" dur="600" fill="hold"/>
                                        <p:tgtEl>
                                          <p:spTgt spid="29698"/>
                                        </p:tgtEl>
                                        <p:attrNameLst>
                                          <p:attrName>ppt_y</p:attrName>
                                        </p:attrNameLst>
                                      </p:cBhvr>
                                      <p:tavLst>
                                        <p:tav tm="0">
                                          <p:val>
                                            <p:strVal val="#ppt_y+0.31"/>
                                          </p:val>
                                        </p:tav>
                                        <p:tav tm="100000">
                                          <p:val>
                                            <p:strVal val="#ppt_y+0.31"/>
                                          </p:val>
                                        </p:tav>
                                      </p:tavLst>
                                    </p:anim>
                                    <p:anim calcmode="lin" valueType="num">
                                      <p:cBhvr>
                                        <p:cTn id="10" dur="900" decel="50000" fill="hold">
                                          <p:stCondLst>
                                            <p:cond delay="600"/>
                                          </p:stCondLst>
                                        </p:cTn>
                                        <p:tgtEl>
                                          <p:spTgt spid="2969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900" decel="50000" fill="hold">
                                          <p:stCondLst>
                                            <p:cond delay="600"/>
                                          </p:stCondLst>
                                        </p:cTn>
                                        <p:tgtEl>
                                          <p:spTgt spid="2969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additive="base">
                                        <p:cTn id="16" dur="1500" fill="hold"/>
                                        <p:tgtEl>
                                          <p:spTgt spid="100"/>
                                        </p:tgtEl>
                                        <p:attrNameLst>
                                          <p:attrName>ppt_x</p:attrName>
                                        </p:attrNameLst>
                                      </p:cBhvr>
                                      <p:tavLst>
                                        <p:tav tm="0">
                                          <p:val>
                                            <p:strVal val="1+#ppt_w/2"/>
                                          </p:val>
                                        </p:tav>
                                        <p:tav tm="100000">
                                          <p:val>
                                            <p:strVal val="#ppt_x"/>
                                          </p:val>
                                        </p:tav>
                                      </p:tavLst>
                                    </p:anim>
                                    <p:anim calcmode="lin" valueType="num">
                                      <p:cBhvr additive="base">
                                        <p:cTn id="17" dur="1500" fill="hold"/>
                                        <p:tgtEl>
                                          <p:spTgt spid="100"/>
                                        </p:tgtEl>
                                        <p:attrNameLst>
                                          <p:attrName>ppt_y</p:attrName>
                                        </p:attrNameLst>
                                      </p:cBhvr>
                                      <p:tavLst>
                                        <p:tav tm="0">
                                          <p:val>
                                            <p:strVal val="#ppt_y"/>
                                          </p:val>
                                        </p:tav>
                                        <p:tav tm="100000">
                                          <p:val>
                                            <p:strVal val="#ppt_y"/>
                                          </p:val>
                                        </p:tav>
                                      </p:tavLst>
                                    </p:anim>
                                  </p:childTnLst>
                                </p:cTn>
                              </p:par>
                              <p:par>
                                <p:cTn id="18" presetID="49" presetClass="entr" presetSubtype="0" decel="100000" fill="hold" grpId="0" nodeType="withEffect">
                                  <p:stCondLst>
                                    <p:cond delay="0"/>
                                  </p:stCondLst>
                                  <p:childTnLst>
                                    <p:set>
                                      <p:cBhvr>
                                        <p:cTn id="19" dur="1" fill="hold">
                                          <p:stCondLst>
                                            <p:cond delay="0"/>
                                          </p:stCondLst>
                                        </p:cTn>
                                        <p:tgtEl>
                                          <p:spTgt spid="104"/>
                                        </p:tgtEl>
                                        <p:attrNameLst>
                                          <p:attrName>style.visibility</p:attrName>
                                        </p:attrNameLst>
                                      </p:cBhvr>
                                      <p:to>
                                        <p:strVal val="visible"/>
                                      </p:to>
                                    </p:set>
                                    <p:anim calcmode="lin" valueType="num">
                                      <p:cBhvr>
                                        <p:cTn id="20" dur="500" fill="hold"/>
                                        <p:tgtEl>
                                          <p:spTgt spid="104"/>
                                        </p:tgtEl>
                                        <p:attrNameLst>
                                          <p:attrName>ppt_w</p:attrName>
                                        </p:attrNameLst>
                                      </p:cBhvr>
                                      <p:tavLst>
                                        <p:tav tm="0">
                                          <p:val>
                                            <p:fltVal val="0"/>
                                          </p:val>
                                        </p:tav>
                                        <p:tav tm="100000">
                                          <p:val>
                                            <p:strVal val="#ppt_w"/>
                                          </p:val>
                                        </p:tav>
                                      </p:tavLst>
                                    </p:anim>
                                    <p:anim calcmode="lin" valueType="num">
                                      <p:cBhvr>
                                        <p:cTn id="21" dur="500" fill="hold"/>
                                        <p:tgtEl>
                                          <p:spTgt spid="104"/>
                                        </p:tgtEl>
                                        <p:attrNameLst>
                                          <p:attrName>ppt_h</p:attrName>
                                        </p:attrNameLst>
                                      </p:cBhvr>
                                      <p:tavLst>
                                        <p:tav tm="0">
                                          <p:val>
                                            <p:fltVal val="0"/>
                                          </p:val>
                                        </p:tav>
                                        <p:tav tm="100000">
                                          <p:val>
                                            <p:strVal val="#ppt_h"/>
                                          </p:val>
                                        </p:tav>
                                      </p:tavLst>
                                    </p:anim>
                                    <p:anim calcmode="lin" valueType="num">
                                      <p:cBhvr>
                                        <p:cTn id="22" dur="500" fill="hold"/>
                                        <p:tgtEl>
                                          <p:spTgt spid="104"/>
                                        </p:tgtEl>
                                        <p:attrNameLst>
                                          <p:attrName>style.rotation</p:attrName>
                                        </p:attrNameLst>
                                      </p:cBhvr>
                                      <p:tavLst>
                                        <p:tav tm="0">
                                          <p:val>
                                            <p:fltVal val="360"/>
                                          </p:val>
                                        </p:tav>
                                        <p:tav tm="100000">
                                          <p:val>
                                            <p:fltVal val="0"/>
                                          </p:val>
                                        </p:tav>
                                      </p:tavLst>
                                    </p:anim>
                                    <p:animEffect transition="in" filter="fade">
                                      <p:cBhvr>
                                        <p:cTn id="23" dur="500"/>
                                        <p:tgtEl>
                                          <p:spTgt spid="10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1"/>
                                        </p:tgtEl>
                                        <p:attrNameLst>
                                          <p:attrName>style.visibility</p:attrName>
                                        </p:attrNameLst>
                                      </p:cBhvr>
                                      <p:to>
                                        <p:strVal val="visible"/>
                                      </p:to>
                                    </p:set>
                                    <p:anim calcmode="lin" valueType="num">
                                      <p:cBhvr additive="base">
                                        <p:cTn id="28" dur="1500" fill="hold"/>
                                        <p:tgtEl>
                                          <p:spTgt spid="101"/>
                                        </p:tgtEl>
                                        <p:attrNameLst>
                                          <p:attrName>ppt_x</p:attrName>
                                        </p:attrNameLst>
                                      </p:cBhvr>
                                      <p:tavLst>
                                        <p:tav tm="0">
                                          <p:val>
                                            <p:strVal val="#ppt_x"/>
                                          </p:val>
                                        </p:tav>
                                        <p:tav tm="100000">
                                          <p:val>
                                            <p:strVal val="#ppt_x"/>
                                          </p:val>
                                        </p:tav>
                                      </p:tavLst>
                                    </p:anim>
                                    <p:anim calcmode="lin" valueType="num">
                                      <p:cBhvr additive="base">
                                        <p:cTn id="29" dur="1500" fill="hold"/>
                                        <p:tgtEl>
                                          <p:spTgt spid="101"/>
                                        </p:tgtEl>
                                        <p:attrNameLst>
                                          <p:attrName>ppt_y</p:attrName>
                                        </p:attrNameLst>
                                      </p:cBhvr>
                                      <p:tavLst>
                                        <p:tav tm="0">
                                          <p:val>
                                            <p:strVal val="1+#ppt_h/2"/>
                                          </p:val>
                                        </p:tav>
                                        <p:tav tm="100000">
                                          <p:val>
                                            <p:strVal val="#ppt_y"/>
                                          </p:val>
                                        </p:tav>
                                      </p:tavLst>
                                    </p:anim>
                                  </p:childTnLst>
                                </p:cTn>
                              </p:par>
                              <p:par>
                                <p:cTn id="30" presetID="49" presetClass="entr" presetSubtype="0" decel="100000" fill="hold" grpId="0" nodeType="withEffect">
                                  <p:stCondLst>
                                    <p:cond delay="0"/>
                                  </p:stCondLst>
                                  <p:childTnLst>
                                    <p:set>
                                      <p:cBhvr>
                                        <p:cTn id="31" dur="1" fill="hold">
                                          <p:stCondLst>
                                            <p:cond delay="0"/>
                                          </p:stCondLst>
                                        </p:cTn>
                                        <p:tgtEl>
                                          <p:spTgt spid="105"/>
                                        </p:tgtEl>
                                        <p:attrNameLst>
                                          <p:attrName>style.visibility</p:attrName>
                                        </p:attrNameLst>
                                      </p:cBhvr>
                                      <p:to>
                                        <p:strVal val="visible"/>
                                      </p:to>
                                    </p:set>
                                    <p:anim calcmode="lin" valueType="num">
                                      <p:cBhvr>
                                        <p:cTn id="32" dur="500" fill="hold"/>
                                        <p:tgtEl>
                                          <p:spTgt spid="105"/>
                                        </p:tgtEl>
                                        <p:attrNameLst>
                                          <p:attrName>ppt_w</p:attrName>
                                        </p:attrNameLst>
                                      </p:cBhvr>
                                      <p:tavLst>
                                        <p:tav tm="0">
                                          <p:val>
                                            <p:fltVal val="0"/>
                                          </p:val>
                                        </p:tav>
                                        <p:tav tm="100000">
                                          <p:val>
                                            <p:strVal val="#ppt_w"/>
                                          </p:val>
                                        </p:tav>
                                      </p:tavLst>
                                    </p:anim>
                                    <p:anim calcmode="lin" valueType="num">
                                      <p:cBhvr>
                                        <p:cTn id="33" dur="500" fill="hold"/>
                                        <p:tgtEl>
                                          <p:spTgt spid="105"/>
                                        </p:tgtEl>
                                        <p:attrNameLst>
                                          <p:attrName>ppt_h</p:attrName>
                                        </p:attrNameLst>
                                      </p:cBhvr>
                                      <p:tavLst>
                                        <p:tav tm="0">
                                          <p:val>
                                            <p:fltVal val="0"/>
                                          </p:val>
                                        </p:tav>
                                        <p:tav tm="100000">
                                          <p:val>
                                            <p:strVal val="#ppt_h"/>
                                          </p:val>
                                        </p:tav>
                                      </p:tavLst>
                                    </p:anim>
                                    <p:anim calcmode="lin" valueType="num">
                                      <p:cBhvr>
                                        <p:cTn id="34" dur="500" fill="hold"/>
                                        <p:tgtEl>
                                          <p:spTgt spid="105"/>
                                        </p:tgtEl>
                                        <p:attrNameLst>
                                          <p:attrName>style.rotation</p:attrName>
                                        </p:attrNameLst>
                                      </p:cBhvr>
                                      <p:tavLst>
                                        <p:tav tm="0">
                                          <p:val>
                                            <p:fltVal val="360"/>
                                          </p:val>
                                        </p:tav>
                                        <p:tav tm="100000">
                                          <p:val>
                                            <p:fltVal val="0"/>
                                          </p:val>
                                        </p:tav>
                                      </p:tavLst>
                                    </p:anim>
                                    <p:animEffect transition="in" filter="fade">
                                      <p:cBhvr>
                                        <p:cTn id="35" dur="500"/>
                                        <p:tgtEl>
                                          <p:spTgt spid="10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 calcmode="lin" valueType="num">
                                      <p:cBhvr additive="base">
                                        <p:cTn id="40" dur="1500" fill="hold"/>
                                        <p:tgtEl>
                                          <p:spTgt spid="102"/>
                                        </p:tgtEl>
                                        <p:attrNameLst>
                                          <p:attrName>ppt_x</p:attrName>
                                        </p:attrNameLst>
                                      </p:cBhvr>
                                      <p:tavLst>
                                        <p:tav tm="0">
                                          <p:val>
                                            <p:strVal val="#ppt_x"/>
                                          </p:val>
                                        </p:tav>
                                        <p:tav tm="100000">
                                          <p:val>
                                            <p:strVal val="#ppt_x"/>
                                          </p:val>
                                        </p:tav>
                                      </p:tavLst>
                                    </p:anim>
                                    <p:anim calcmode="lin" valueType="num">
                                      <p:cBhvr additive="base">
                                        <p:cTn id="41" dur="1500" fill="hold"/>
                                        <p:tgtEl>
                                          <p:spTgt spid="102"/>
                                        </p:tgtEl>
                                        <p:attrNameLst>
                                          <p:attrName>ppt_y</p:attrName>
                                        </p:attrNameLst>
                                      </p:cBhvr>
                                      <p:tavLst>
                                        <p:tav tm="0">
                                          <p:val>
                                            <p:strVal val="0-#ppt_h/2"/>
                                          </p:val>
                                        </p:tav>
                                        <p:tav tm="100000">
                                          <p:val>
                                            <p:strVal val="#ppt_y"/>
                                          </p:val>
                                        </p:tav>
                                      </p:tavLst>
                                    </p:anim>
                                  </p:childTnLst>
                                </p:cTn>
                              </p:par>
                              <p:par>
                                <p:cTn id="42" presetID="49" presetClass="entr" presetSubtype="0" decel="100000" fill="hold" grpId="0" nodeType="withEffect">
                                  <p:stCondLst>
                                    <p:cond delay="0"/>
                                  </p:stCondLst>
                                  <p:childTnLst>
                                    <p:set>
                                      <p:cBhvr>
                                        <p:cTn id="43" dur="1" fill="hold">
                                          <p:stCondLst>
                                            <p:cond delay="0"/>
                                          </p:stCondLst>
                                        </p:cTn>
                                        <p:tgtEl>
                                          <p:spTgt spid="106"/>
                                        </p:tgtEl>
                                        <p:attrNameLst>
                                          <p:attrName>style.visibility</p:attrName>
                                        </p:attrNameLst>
                                      </p:cBhvr>
                                      <p:to>
                                        <p:strVal val="visible"/>
                                      </p:to>
                                    </p:set>
                                    <p:anim calcmode="lin" valueType="num">
                                      <p:cBhvr>
                                        <p:cTn id="44" dur="500" fill="hold"/>
                                        <p:tgtEl>
                                          <p:spTgt spid="106"/>
                                        </p:tgtEl>
                                        <p:attrNameLst>
                                          <p:attrName>ppt_w</p:attrName>
                                        </p:attrNameLst>
                                      </p:cBhvr>
                                      <p:tavLst>
                                        <p:tav tm="0">
                                          <p:val>
                                            <p:fltVal val="0"/>
                                          </p:val>
                                        </p:tav>
                                        <p:tav tm="100000">
                                          <p:val>
                                            <p:strVal val="#ppt_w"/>
                                          </p:val>
                                        </p:tav>
                                      </p:tavLst>
                                    </p:anim>
                                    <p:anim calcmode="lin" valueType="num">
                                      <p:cBhvr>
                                        <p:cTn id="45" dur="500" fill="hold"/>
                                        <p:tgtEl>
                                          <p:spTgt spid="106"/>
                                        </p:tgtEl>
                                        <p:attrNameLst>
                                          <p:attrName>ppt_h</p:attrName>
                                        </p:attrNameLst>
                                      </p:cBhvr>
                                      <p:tavLst>
                                        <p:tav tm="0">
                                          <p:val>
                                            <p:fltVal val="0"/>
                                          </p:val>
                                        </p:tav>
                                        <p:tav tm="100000">
                                          <p:val>
                                            <p:strVal val="#ppt_h"/>
                                          </p:val>
                                        </p:tav>
                                      </p:tavLst>
                                    </p:anim>
                                    <p:anim calcmode="lin" valueType="num">
                                      <p:cBhvr>
                                        <p:cTn id="46" dur="500" fill="hold"/>
                                        <p:tgtEl>
                                          <p:spTgt spid="106"/>
                                        </p:tgtEl>
                                        <p:attrNameLst>
                                          <p:attrName>style.rotation</p:attrName>
                                        </p:attrNameLst>
                                      </p:cBhvr>
                                      <p:tavLst>
                                        <p:tav tm="0">
                                          <p:val>
                                            <p:fltVal val="360"/>
                                          </p:val>
                                        </p:tav>
                                        <p:tav tm="100000">
                                          <p:val>
                                            <p:fltVal val="0"/>
                                          </p:val>
                                        </p:tav>
                                      </p:tavLst>
                                    </p:anim>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103"/>
                                        </p:tgtEl>
                                        <p:attrNameLst>
                                          <p:attrName>style.visibility</p:attrName>
                                        </p:attrNameLst>
                                      </p:cBhvr>
                                      <p:to>
                                        <p:strVal val="visible"/>
                                      </p:to>
                                    </p:set>
                                    <p:anim calcmode="lin" valueType="num">
                                      <p:cBhvr additive="base">
                                        <p:cTn id="52" dur="1500" fill="hold"/>
                                        <p:tgtEl>
                                          <p:spTgt spid="103"/>
                                        </p:tgtEl>
                                        <p:attrNameLst>
                                          <p:attrName>ppt_x</p:attrName>
                                        </p:attrNameLst>
                                      </p:cBhvr>
                                      <p:tavLst>
                                        <p:tav tm="0">
                                          <p:val>
                                            <p:strVal val="0-#ppt_w/2"/>
                                          </p:val>
                                        </p:tav>
                                        <p:tav tm="100000">
                                          <p:val>
                                            <p:strVal val="#ppt_x"/>
                                          </p:val>
                                        </p:tav>
                                      </p:tavLst>
                                    </p:anim>
                                    <p:anim calcmode="lin" valueType="num">
                                      <p:cBhvr additive="base">
                                        <p:cTn id="53" dur="1500" fill="hold"/>
                                        <p:tgtEl>
                                          <p:spTgt spid="103"/>
                                        </p:tgtEl>
                                        <p:attrNameLst>
                                          <p:attrName>ppt_y</p:attrName>
                                        </p:attrNameLst>
                                      </p:cBhvr>
                                      <p:tavLst>
                                        <p:tav tm="0">
                                          <p:val>
                                            <p:strVal val="#ppt_y"/>
                                          </p:val>
                                        </p:tav>
                                        <p:tav tm="100000">
                                          <p:val>
                                            <p:strVal val="#ppt_y"/>
                                          </p:val>
                                        </p:tav>
                                      </p:tavLst>
                                    </p:anim>
                                  </p:childTnLst>
                                </p:cTn>
                              </p:par>
                              <p:par>
                                <p:cTn id="54" presetID="49" presetClass="entr" presetSubtype="0" decel="100000" fill="hold" grpId="0" nodeType="withEffect">
                                  <p:stCondLst>
                                    <p:cond delay="0"/>
                                  </p:stCondLst>
                                  <p:childTnLst>
                                    <p:set>
                                      <p:cBhvr>
                                        <p:cTn id="55" dur="1" fill="hold">
                                          <p:stCondLst>
                                            <p:cond delay="0"/>
                                          </p:stCondLst>
                                        </p:cTn>
                                        <p:tgtEl>
                                          <p:spTgt spid="107"/>
                                        </p:tgtEl>
                                        <p:attrNameLst>
                                          <p:attrName>style.visibility</p:attrName>
                                        </p:attrNameLst>
                                      </p:cBhvr>
                                      <p:to>
                                        <p:strVal val="visible"/>
                                      </p:to>
                                    </p:set>
                                    <p:anim calcmode="lin" valueType="num">
                                      <p:cBhvr>
                                        <p:cTn id="56" dur="500" fill="hold"/>
                                        <p:tgtEl>
                                          <p:spTgt spid="107"/>
                                        </p:tgtEl>
                                        <p:attrNameLst>
                                          <p:attrName>ppt_w</p:attrName>
                                        </p:attrNameLst>
                                      </p:cBhvr>
                                      <p:tavLst>
                                        <p:tav tm="0">
                                          <p:val>
                                            <p:fltVal val="0"/>
                                          </p:val>
                                        </p:tav>
                                        <p:tav tm="100000">
                                          <p:val>
                                            <p:strVal val="#ppt_w"/>
                                          </p:val>
                                        </p:tav>
                                      </p:tavLst>
                                    </p:anim>
                                    <p:anim calcmode="lin" valueType="num">
                                      <p:cBhvr>
                                        <p:cTn id="57" dur="500" fill="hold"/>
                                        <p:tgtEl>
                                          <p:spTgt spid="107"/>
                                        </p:tgtEl>
                                        <p:attrNameLst>
                                          <p:attrName>ppt_h</p:attrName>
                                        </p:attrNameLst>
                                      </p:cBhvr>
                                      <p:tavLst>
                                        <p:tav tm="0">
                                          <p:val>
                                            <p:fltVal val="0"/>
                                          </p:val>
                                        </p:tav>
                                        <p:tav tm="100000">
                                          <p:val>
                                            <p:strVal val="#ppt_h"/>
                                          </p:val>
                                        </p:tav>
                                      </p:tavLst>
                                    </p:anim>
                                    <p:anim calcmode="lin" valueType="num">
                                      <p:cBhvr>
                                        <p:cTn id="58" dur="500" fill="hold"/>
                                        <p:tgtEl>
                                          <p:spTgt spid="107"/>
                                        </p:tgtEl>
                                        <p:attrNameLst>
                                          <p:attrName>style.rotation</p:attrName>
                                        </p:attrNameLst>
                                      </p:cBhvr>
                                      <p:tavLst>
                                        <p:tav tm="0">
                                          <p:val>
                                            <p:fltVal val="360"/>
                                          </p:val>
                                        </p:tav>
                                        <p:tav tm="100000">
                                          <p:val>
                                            <p:fltVal val="0"/>
                                          </p:val>
                                        </p:tav>
                                      </p:tavLst>
                                    </p:anim>
                                    <p:animEffect transition="in" filter="fade">
                                      <p:cBhvr>
                                        <p:cTn id="5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104" grpId="0"/>
      <p:bldP spid="105" grpId="0"/>
      <p:bldP spid="106" grpId="0"/>
      <p:bldP spid="10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t="-6000" b="-6000"/>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35527" y="92075"/>
            <a:ext cx="11632623" cy="744638"/>
          </a:xfrm>
        </p:spPr>
        <p:txBody>
          <a:bodyPr>
            <a:prstTxWarp prst="textStop">
              <a:avLst>
                <a:gd name="adj" fmla="val 14286"/>
              </a:avLst>
            </a:prstTxWarp>
            <a:normAutofit/>
          </a:bodyPr>
          <a:lstStyle/>
          <a:p>
            <a:pPr>
              <a:defRPr/>
            </a:pPr>
            <a:r>
              <a:rPr lang="en-US" b="1" u="sng" dirty="0" smtClean="0">
                <a:blipFill dpi="0" rotWithShape="1">
                  <a:blip r:embed="rId4"/>
                  <a:srcRect/>
                  <a:stretch>
                    <a:fillRect/>
                  </a:stretch>
                </a:blipFill>
                <a:latin typeface="Andalus" panose="02020603050405020304" pitchFamily="18" charset="-78"/>
                <a:cs typeface="Andalus" panose="02020603050405020304" pitchFamily="18" charset="-78"/>
              </a:rPr>
              <a:t>Service Requests which need approval</a:t>
            </a:r>
            <a:endParaRPr lang="en-US" b="1" u="sng" dirty="0">
              <a:blipFill dpi="0" rotWithShape="1">
                <a:blip r:embed="rId4"/>
                <a:srcRect/>
                <a:stretch>
                  <a:fillRect/>
                </a:stretch>
              </a:blipFill>
              <a:latin typeface="Andalus" panose="02020603050405020304" pitchFamily="18" charset="-78"/>
              <a:cs typeface="Andalus" panose="02020603050405020304" pitchFamily="18" charset="-78"/>
            </a:endParaRPr>
          </a:p>
        </p:txBody>
      </p:sp>
      <p:sp>
        <p:nvSpPr>
          <p:cNvPr id="104" name="Text Box 89"/>
          <p:cNvSpPr txBox="1">
            <a:spLocks noChangeArrowheads="1"/>
          </p:cNvSpPr>
          <p:nvPr/>
        </p:nvSpPr>
        <p:spPr bwMode="auto">
          <a:xfrm>
            <a:off x="393080" y="3298329"/>
            <a:ext cx="37081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solidFill>
                  <a:prstClr val="black"/>
                </a:solidFill>
                <a:latin typeface="Poor Richard" panose="02080502050505020702" pitchFamily="18" charset="0"/>
              </a:rPr>
              <a:t>A) </a:t>
            </a:r>
            <a:r>
              <a:rPr lang="en-US" sz="2800" dirty="0" smtClean="0">
                <a:solidFill>
                  <a:prstClr val="black"/>
                </a:solidFill>
                <a:latin typeface="Poor Richard" panose="02080502050505020702" pitchFamily="18" charset="0"/>
              </a:rPr>
              <a:t>Loan Application From</a:t>
            </a:r>
            <a:endParaRPr lang="en-US" sz="2800" dirty="0">
              <a:solidFill>
                <a:prstClr val="black"/>
              </a:solidFill>
              <a:latin typeface="Poor Richard" panose="02080502050505020702" pitchFamily="18" charset="0"/>
            </a:endParaRPr>
          </a:p>
        </p:txBody>
      </p:sp>
      <p:sp>
        <p:nvSpPr>
          <p:cNvPr id="105" name="Text Box 90"/>
          <p:cNvSpPr txBox="1">
            <a:spLocks noChangeArrowheads="1"/>
          </p:cNvSpPr>
          <p:nvPr/>
        </p:nvSpPr>
        <p:spPr bwMode="auto">
          <a:xfrm>
            <a:off x="7752184" y="3161934"/>
            <a:ext cx="4178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solidFill>
                  <a:prstClr val="black"/>
                </a:solidFill>
                <a:latin typeface="Poor Richard" panose="02080502050505020702" pitchFamily="18" charset="0"/>
              </a:rPr>
              <a:t>B) </a:t>
            </a:r>
            <a:r>
              <a:rPr lang="en-US" sz="2800" dirty="0" smtClean="0">
                <a:solidFill>
                  <a:prstClr val="black"/>
                </a:solidFill>
                <a:latin typeface="Poor Richard" panose="02080502050505020702" pitchFamily="18" charset="0"/>
              </a:rPr>
              <a:t>Loan Approve by Admin</a:t>
            </a:r>
            <a:endParaRPr lang="en-US" sz="2800" dirty="0">
              <a:solidFill>
                <a:prstClr val="black"/>
              </a:solidFill>
              <a:latin typeface="Poor Richard" panose="02080502050505020702" pitchFamily="18" charset="0"/>
            </a:endParaRPr>
          </a:p>
        </p:txBody>
      </p:sp>
      <p:sp>
        <p:nvSpPr>
          <p:cNvPr id="106" name="Text Box 91"/>
          <p:cNvSpPr txBox="1">
            <a:spLocks noChangeArrowheads="1"/>
          </p:cNvSpPr>
          <p:nvPr/>
        </p:nvSpPr>
        <p:spPr bwMode="auto">
          <a:xfrm>
            <a:off x="216922" y="6242634"/>
            <a:ext cx="4060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solidFill>
                  <a:prstClr val="black"/>
                </a:solidFill>
                <a:latin typeface="Poor Richard" panose="02080502050505020702" pitchFamily="18" charset="0"/>
              </a:rPr>
              <a:t>C) </a:t>
            </a:r>
            <a:r>
              <a:rPr lang="en-US" sz="2800" dirty="0" smtClean="0">
                <a:solidFill>
                  <a:prstClr val="black"/>
                </a:solidFill>
                <a:latin typeface="Poor Richard" panose="02080502050505020702" pitchFamily="18" charset="0"/>
              </a:rPr>
              <a:t>Locker </a:t>
            </a:r>
            <a:r>
              <a:rPr lang="en-US" sz="2800" dirty="0">
                <a:solidFill>
                  <a:prstClr val="black"/>
                </a:solidFill>
                <a:latin typeface="Poor Richard" panose="02080502050505020702" pitchFamily="18" charset="0"/>
              </a:rPr>
              <a:t>Application From</a:t>
            </a:r>
          </a:p>
        </p:txBody>
      </p:sp>
      <p:sp>
        <p:nvSpPr>
          <p:cNvPr id="107" name="Text Box 92"/>
          <p:cNvSpPr txBox="1">
            <a:spLocks noChangeArrowheads="1"/>
          </p:cNvSpPr>
          <p:nvPr/>
        </p:nvSpPr>
        <p:spPr bwMode="auto">
          <a:xfrm>
            <a:off x="7752184" y="6222271"/>
            <a:ext cx="42176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solidFill>
                  <a:prstClr val="black"/>
                </a:solidFill>
                <a:latin typeface="Poor Richard" panose="02080502050505020702" pitchFamily="18" charset="0"/>
              </a:rPr>
              <a:t>D) </a:t>
            </a:r>
            <a:r>
              <a:rPr lang="en-US" sz="2800" dirty="0" smtClean="0">
                <a:solidFill>
                  <a:prstClr val="black"/>
                </a:solidFill>
                <a:latin typeface="Poor Richard" panose="02080502050505020702" pitchFamily="18" charset="0"/>
              </a:rPr>
              <a:t>Locker </a:t>
            </a:r>
            <a:r>
              <a:rPr lang="en-US" sz="2800" dirty="0">
                <a:solidFill>
                  <a:prstClr val="black"/>
                </a:solidFill>
                <a:latin typeface="Poor Richard" panose="02080502050505020702" pitchFamily="18" charset="0"/>
              </a:rPr>
              <a:t>Approve by Admin</a:t>
            </a:r>
          </a:p>
        </p:txBody>
      </p:sp>
      <p:pic>
        <p:nvPicPr>
          <p:cNvPr id="11" name="Content Placeholder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879" y="1032957"/>
            <a:ext cx="4440976" cy="2262538"/>
          </a:xfrm>
          <a:prstGeom prst="rect">
            <a:avLst/>
          </a:prstGeom>
        </p:spPr>
      </p:pic>
      <p:pic>
        <p:nvPicPr>
          <p:cNvPr id="12"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8922" y="949726"/>
            <a:ext cx="4350899" cy="221220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0072" y="3877861"/>
            <a:ext cx="4356049" cy="2344410"/>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878" y="3877861"/>
            <a:ext cx="4440977" cy="2337048"/>
          </a:xfrm>
          <a:prstGeom prst="rect">
            <a:avLst/>
          </a:prstGeom>
        </p:spPr>
      </p:pic>
    </p:spTree>
    <p:extLst>
      <p:ext uri="{BB962C8B-B14F-4D97-AF65-F5344CB8AC3E}">
        <p14:creationId xmlns:p14="http://schemas.microsoft.com/office/powerpoint/2010/main" val="316610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50"/>
                                        <p:tgtEl>
                                          <p:spTgt spid="29698"/>
                                        </p:tgtEl>
                                      </p:cBhvr>
                                    </p:animEffect>
                                    <p:anim calcmode="lin" valueType="num">
                                      <p:cBhvr>
                                        <p:cTn id="8" dur="600" fill="hold"/>
                                        <p:tgtEl>
                                          <p:spTgt spid="29698"/>
                                        </p:tgtEl>
                                        <p:attrNameLst>
                                          <p:attrName>ppt_x</p:attrName>
                                        </p:attrNameLst>
                                      </p:cBhvr>
                                      <p:tavLst>
                                        <p:tav tm="0">
                                          <p:val>
                                            <p:strVal val="#ppt_x"/>
                                          </p:val>
                                        </p:tav>
                                        <p:tav tm="100000">
                                          <p:val>
                                            <p:strVal val="#ppt_x"/>
                                          </p:val>
                                        </p:tav>
                                      </p:tavLst>
                                    </p:anim>
                                    <p:anim calcmode="lin" valueType="num">
                                      <p:cBhvr>
                                        <p:cTn id="9" dur="600" fill="hold"/>
                                        <p:tgtEl>
                                          <p:spTgt spid="29698"/>
                                        </p:tgtEl>
                                        <p:attrNameLst>
                                          <p:attrName>ppt_y</p:attrName>
                                        </p:attrNameLst>
                                      </p:cBhvr>
                                      <p:tavLst>
                                        <p:tav tm="0">
                                          <p:val>
                                            <p:strVal val="#ppt_y+0.31"/>
                                          </p:val>
                                        </p:tav>
                                        <p:tav tm="100000">
                                          <p:val>
                                            <p:strVal val="#ppt_y+0.31"/>
                                          </p:val>
                                        </p:tav>
                                      </p:tavLst>
                                    </p:anim>
                                    <p:anim calcmode="lin" valueType="num">
                                      <p:cBhvr>
                                        <p:cTn id="10" dur="900" decel="50000" fill="hold">
                                          <p:stCondLst>
                                            <p:cond delay="600"/>
                                          </p:stCondLst>
                                        </p:cTn>
                                        <p:tgtEl>
                                          <p:spTgt spid="2969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900" decel="50000" fill="hold">
                                          <p:stCondLst>
                                            <p:cond delay="600"/>
                                          </p:stCondLst>
                                        </p:cTn>
                                        <p:tgtEl>
                                          <p:spTgt spid="2969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par>
                                <p:cTn id="30" presetID="49" presetClass="entr" presetSubtype="0" decel="100000" fill="hold" grpId="0" nodeType="withEffect">
                                  <p:stCondLst>
                                    <p:cond delay="0"/>
                                  </p:stCondLst>
                                  <p:childTnLst>
                                    <p:set>
                                      <p:cBhvr>
                                        <p:cTn id="31" dur="1" fill="hold">
                                          <p:stCondLst>
                                            <p:cond delay="0"/>
                                          </p:stCondLst>
                                        </p:cTn>
                                        <p:tgtEl>
                                          <p:spTgt spid="104"/>
                                        </p:tgtEl>
                                        <p:attrNameLst>
                                          <p:attrName>style.visibility</p:attrName>
                                        </p:attrNameLst>
                                      </p:cBhvr>
                                      <p:to>
                                        <p:strVal val="visible"/>
                                      </p:to>
                                    </p:set>
                                    <p:anim calcmode="lin" valueType="num">
                                      <p:cBhvr>
                                        <p:cTn id="32" dur="500" fill="hold"/>
                                        <p:tgtEl>
                                          <p:spTgt spid="104"/>
                                        </p:tgtEl>
                                        <p:attrNameLst>
                                          <p:attrName>ppt_w</p:attrName>
                                        </p:attrNameLst>
                                      </p:cBhvr>
                                      <p:tavLst>
                                        <p:tav tm="0">
                                          <p:val>
                                            <p:fltVal val="0"/>
                                          </p:val>
                                        </p:tav>
                                        <p:tav tm="100000">
                                          <p:val>
                                            <p:strVal val="#ppt_w"/>
                                          </p:val>
                                        </p:tav>
                                      </p:tavLst>
                                    </p:anim>
                                    <p:anim calcmode="lin" valueType="num">
                                      <p:cBhvr>
                                        <p:cTn id="33" dur="500" fill="hold"/>
                                        <p:tgtEl>
                                          <p:spTgt spid="104"/>
                                        </p:tgtEl>
                                        <p:attrNameLst>
                                          <p:attrName>ppt_h</p:attrName>
                                        </p:attrNameLst>
                                      </p:cBhvr>
                                      <p:tavLst>
                                        <p:tav tm="0">
                                          <p:val>
                                            <p:fltVal val="0"/>
                                          </p:val>
                                        </p:tav>
                                        <p:tav tm="100000">
                                          <p:val>
                                            <p:strVal val="#ppt_h"/>
                                          </p:val>
                                        </p:tav>
                                      </p:tavLst>
                                    </p:anim>
                                    <p:anim calcmode="lin" valueType="num">
                                      <p:cBhvr>
                                        <p:cTn id="34" dur="500" fill="hold"/>
                                        <p:tgtEl>
                                          <p:spTgt spid="104"/>
                                        </p:tgtEl>
                                        <p:attrNameLst>
                                          <p:attrName>style.rotation</p:attrName>
                                        </p:attrNameLst>
                                      </p:cBhvr>
                                      <p:tavLst>
                                        <p:tav tm="0">
                                          <p:val>
                                            <p:fltVal val="360"/>
                                          </p:val>
                                        </p:tav>
                                        <p:tav tm="100000">
                                          <p:val>
                                            <p:fltVal val="0"/>
                                          </p:val>
                                        </p:tav>
                                      </p:tavLst>
                                    </p:anim>
                                    <p:animEffect transition="in" filter="fade">
                                      <p:cBhvr>
                                        <p:cTn id="35" dur="500"/>
                                        <p:tgtEl>
                                          <p:spTgt spid="104"/>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80">
                                          <p:stCondLst>
                                            <p:cond delay="0"/>
                                          </p:stCondLst>
                                        </p:cTn>
                                        <p:tgtEl>
                                          <p:spTgt spid="12"/>
                                        </p:tgtEl>
                                      </p:cBhvr>
                                    </p:animEffect>
                                    <p:anim calcmode="lin" valueType="num">
                                      <p:cBhvr>
                                        <p:cTn id="4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6" dur="26">
                                          <p:stCondLst>
                                            <p:cond delay="650"/>
                                          </p:stCondLst>
                                        </p:cTn>
                                        <p:tgtEl>
                                          <p:spTgt spid="12"/>
                                        </p:tgtEl>
                                      </p:cBhvr>
                                      <p:to x="100000" y="60000"/>
                                    </p:animScale>
                                    <p:animScale>
                                      <p:cBhvr>
                                        <p:cTn id="47" dur="166" decel="50000">
                                          <p:stCondLst>
                                            <p:cond delay="676"/>
                                          </p:stCondLst>
                                        </p:cTn>
                                        <p:tgtEl>
                                          <p:spTgt spid="12"/>
                                        </p:tgtEl>
                                      </p:cBhvr>
                                      <p:to x="100000" y="100000"/>
                                    </p:animScale>
                                    <p:animScale>
                                      <p:cBhvr>
                                        <p:cTn id="48" dur="26">
                                          <p:stCondLst>
                                            <p:cond delay="1312"/>
                                          </p:stCondLst>
                                        </p:cTn>
                                        <p:tgtEl>
                                          <p:spTgt spid="12"/>
                                        </p:tgtEl>
                                      </p:cBhvr>
                                      <p:to x="100000" y="80000"/>
                                    </p:animScale>
                                    <p:animScale>
                                      <p:cBhvr>
                                        <p:cTn id="49" dur="166" decel="50000">
                                          <p:stCondLst>
                                            <p:cond delay="1338"/>
                                          </p:stCondLst>
                                        </p:cTn>
                                        <p:tgtEl>
                                          <p:spTgt spid="12"/>
                                        </p:tgtEl>
                                      </p:cBhvr>
                                      <p:to x="100000" y="100000"/>
                                    </p:animScale>
                                    <p:animScale>
                                      <p:cBhvr>
                                        <p:cTn id="50" dur="26">
                                          <p:stCondLst>
                                            <p:cond delay="1642"/>
                                          </p:stCondLst>
                                        </p:cTn>
                                        <p:tgtEl>
                                          <p:spTgt spid="12"/>
                                        </p:tgtEl>
                                      </p:cBhvr>
                                      <p:to x="100000" y="90000"/>
                                    </p:animScale>
                                    <p:animScale>
                                      <p:cBhvr>
                                        <p:cTn id="51" dur="166" decel="50000">
                                          <p:stCondLst>
                                            <p:cond delay="1668"/>
                                          </p:stCondLst>
                                        </p:cTn>
                                        <p:tgtEl>
                                          <p:spTgt spid="12"/>
                                        </p:tgtEl>
                                      </p:cBhvr>
                                      <p:to x="100000" y="100000"/>
                                    </p:animScale>
                                    <p:animScale>
                                      <p:cBhvr>
                                        <p:cTn id="52" dur="26">
                                          <p:stCondLst>
                                            <p:cond delay="1808"/>
                                          </p:stCondLst>
                                        </p:cTn>
                                        <p:tgtEl>
                                          <p:spTgt spid="12"/>
                                        </p:tgtEl>
                                      </p:cBhvr>
                                      <p:to x="100000" y="95000"/>
                                    </p:animScale>
                                    <p:animScale>
                                      <p:cBhvr>
                                        <p:cTn id="53" dur="166" decel="50000">
                                          <p:stCondLst>
                                            <p:cond delay="1834"/>
                                          </p:stCondLst>
                                        </p:cTn>
                                        <p:tgtEl>
                                          <p:spTgt spid="12"/>
                                        </p:tgtEl>
                                      </p:cBhvr>
                                      <p:to x="100000" y="100000"/>
                                    </p:animScale>
                                  </p:childTnLst>
                                </p:cTn>
                              </p:par>
                              <p:par>
                                <p:cTn id="54" presetID="49" presetClass="entr" presetSubtype="0" decel="100000"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 calcmode="lin" valueType="num">
                                      <p:cBhvr>
                                        <p:cTn id="56" dur="500" fill="hold"/>
                                        <p:tgtEl>
                                          <p:spTgt spid="105"/>
                                        </p:tgtEl>
                                        <p:attrNameLst>
                                          <p:attrName>ppt_w</p:attrName>
                                        </p:attrNameLst>
                                      </p:cBhvr>
                                      <p:tavLst>
                                        <p:tav tm="0">
                                          <p:val>
                                            <p:fltVal val="0"/>
                                          </p:val>
                                        </p:tav>
                                        <p:tav tm="100000">
                                          <p:val>
                                            <p:strVal val="#ppt_w"/>
                                          </p:val>
                                        </p:tav>
                                      </p:tavLst>
                                    </p:anim>
                                    <p:anim calcmode="lin" valueType="num">
                                      <p:cBhvr>
                                        <p:cTn id="57" dur="500" fill="hold"/>
                                        <p:tgtEl>
                                          <p:spTgt spid="105"/>
                                        </p:tgtEl>
                                        <p:attrNameLst>
                                          <p:attrName>ppt_h</p:attrName>
                                        </p:attrNameLst>
                                      </p:cBhvr>
                                      <p:tavLst>
                                        <p:tav tm="0">
                                          <p:val>
                                            <p:fltVal val="0"/>
                                          </p:val>
                                        </p:tav>
                                        <p:tav tm="100000">
                                          <p:val>
                                            <p:strVal val="#ppt_h"/>
                                          </p:val>
                                        </p:tav>
                                      </p:tavLst>
                                    </p:anim>
                                    <p:anim calcmode="lin" valueType="num">
                                      <p:cBhvr>
                                        <p:cTn id="58" dur="500" fill="hold"/>
                                        <p:tgtEl>
                                          <p:spTgt spid="105"/>
                                        </p:tgtEl>
                                        <p:attrNameLst>
                                          <p:attrName>style.rotation</p:attrName>
                                        </p:attrNameLst>
                                      </p:cBhvr>
                                      <p:tavLst>
                                        <p:tav tm="0">
                                          <p:val>
                                            <p:fltVal val="360"/>
                                          </p:val>
                                        </p:tav>
                                        <p:tav tm="100000">
                                          <p:val>
                                            <p:fltVal val="0"/>
                                          </p:val>
                                        </p:tav>
                                      </p:tavLst>
                                    </p:anim>
                                    <p:animEffect transition="in" filter="fade">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down)">
                                      <p:cBhvr>
                                        <p:cTn id="64" dur="580">
                                          <p:stCondLst>
                                            <p:cond delay="0"/>
                                          </p:stCondLst>
                                        </p:cTn>
                                        <p:tgtEl>
                                          <p:spTgt spid="3"/>
                                        </p:tgtEl>
                                      </p:cBhvr>
                                    </p:animEffect>
                                    <p:anim calcmode="lin" valueType="num">
                                      <p:cBhvr>
                                        <p:cTn id="6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70" dur="26">
                                          <p:stCondLst>
                                            <p:cond delay="650"/>
                                          </p:stCondLst>
                                        </p:cTn>
                                        <p:tgtEl>
                                          <p:spTgt spid="3"/>
                                        </p:tgtEl>
                                      </p:cBhvr>
                                      <p:to x="100000" y="60000"/>
                                    </p:animScale>
                                    <p:animScale>
                                      <p:cBhvr>
                                        <p:cTn id="71" dur="166" decel="50000">
                                          <p:stCondLst>
                                            <p:cond delay="676"/>
                                          </p:stCondLst>
                                        </p:cTn>
                                        <p:tgtEl>
                                          <p:spTgt spid="3"/>
                                        </p:tgtEl>
                                      </p:cBhvr>
                                      <p:to x="100000" y="100000"/>
                                    </p:animScale>
                                    <p:animScale>
                                      <p:cBhvr>
                                        <p:cTn id="72" dur="26">
                                          <p:stCondLst>
                                            <p:cond delay="1312"/>
                                          </p:stCondLst>
                                        </p:cTn>
                                        <p:tgtEl>
                                          <p:spTgt spid="3"/>
                                        </p:tgtEl>
                                      </p:cBhvr>
                                      <p:to x="100000" y="80000"/>
                                    </p:animScale>
                                    <p:animScale>
                                      <p:cBhvr>
                                        <p:cTn id="73" dur="166" decel="50000">
                                          <p:stCondLst>
                                            <p:cond delay="1338"/>
                                          </p:stCondLst>
                                        </p:cTn>
                                        <p:tgtEl>
                                          <p:spTgt spid="3"/>
                                        </p:tgtEl>
                                      </p:cBhvr>
                                      <p:to x="100000" y="100000"/>
                                    </p:animScale>
                                    <p:animScale>
                                      <p:cBhvr>
                                        <p:cTn id="74" dur="26">
                                          <p:stCondLst>
                                            <p:cond delay="1642"/>
                                          </p:stCondLst>
                                        </p:cTn>
                                        <p:tgtEl>
                                          <p:spTgt spid="3"/>
                                        </p:tgtEl>
                                      </p:cBhvr>
                                      <p:to x="100000" y="90000"/>
                                    </p:animScale>
                                    <p:animScale>
                                      <p:cBhvr>
                                        <p:cTn id="75" dur="166" decel="50000">
                                          <p:stCondLst>
                                            <p:cond delay="1668"/>
                                          </p:stCondLst>
                                        </p:cTn>
                                        <p:tgtEl>
                                          <p:spTgt spid="3"/>
                                        </p:tgtEl>
                                      </p:cBhvr>
                                      <p:to x="100000" y="100000"/>
                                    </p:animScale>
                                    <p:animScale>
                                      <p:cBhvr>
                                        <p:cTn id="76" dur="26">
                                          <p:stCondLst>
                                            <p:cond delay="1808"/>
                                          </p:stCondLst>
                                        </p:cTn>
                                        <p:tgtEl>
                                          <p:spTgt spid="3"/>
                                        </p:tgtEl>
                                      </p:cBhvr>
                                      <p:to x="100000" y="95000"/>
                                    </p:animScale>
                                    <p:animScale>
                                      <p:cBhvr>
                                        <p:cTn id="77" dur="166" decel="50000">
                                          <p:stCondLst>
                                            <p:cond delay="1834"/>
                                          </p:stCondLst>
                                        </p:cTn>
                                        <p:tgtEl>
                                          <p:spTgt spid="3"/>
                                        </p:tgtEl>
                                      </p:cBhvr>
                                      <p:to x="100000" y="100000"/>
                                    </p:animScale>
                                  </p:childTnLst>
                                </p:cTn>
                              </p:par>
                              <p:par>
                                <p:cTn id="78" presetID="49" presetClass="entr" presetSubtype="0" decel="100000" fill="hold" grpId="0" nodeType="withEffect">
                                  <p:stCondLst>
                                    <p:cond delay="0"/>
                                  </p:stCondLst>
                                  <p:childTnLst>
                                    <p:set>
                                      <p:cBhvr>
                                        <p:cTn id="79" dur="1" fill="hold">
                                          <p:stCondLst>
                                            <p:cond delay="0"/>
                                          </p:stCondLst>
                                        </p:cTn>
                                        <p:tgtEl>
                                          <p:spTgt spid="106"/>
                                        </p:tgtEl>
                                        <p:attrNameLst>
                                          <p:attrName>style.visibility</p:attrName>
                                        </p:attrNameLst>
                                      </p:cBhvr>
                                      <p:to>
                                        <p:strVal val="visible"/>
                                      </p:to>
                                    </p:set>
                                    <p:anim calcmode="lin" valueType="num">
                                      <p:cBhvr>
                                        <p:cTn id="80" dur="500" fill="hold"/>
                                        <p:tgtEl>
                                          <p:spTgt spid="106"/>
                                        </p:tgtEl>
                                        <p:attrNameLst>
                                          <p:attrName>ppt_w</p:attrName>
                                        </p:attrNameLst>
                                      </p:cBhvr>
                                      <p:tavLst>
                                        <p:tav tm="0">
                                          <p:val>
                                            <p:fltVal val="0"/>
                                          </p:val>
                                        </p:tav>
                                        <p:tav tm="100000">
                                          <p:val>
                                            <p:strVal val="#ppt_w"/>
                                          </p:val>
                                        </p:tav>
                                      </p:tavLst>
                                    </p:anim>
                                    <p:anim calcmode="lin" valueType="num">
                                      <p:cBhvr>
                                        <p:cTn id="81" dur="500" fill="hold"/>
                                        <p:tgtEl>
                                          <p:spTgt spid="106"/>
                                        </p:tgtEl>
                                        <p:attrNameLst>
                                          <p:attrName>ppt_h</p:attrName>
                                        </p:attrNameLst>
                                      </p:cBhvr>
                                      <p:tavLst>
                                        <p:tav tm="0">
                                          <p:val>
                                            <p:fltVal val="0"/>
                                          </p:val>
                                        </p:tav>
                                        <p:tav tm="100000">
                                          <p:val>
                                            <p:strVal val="#ppt_h"/>
                                          </p:val>
                                        </p:tav>
                                      </p:tavLst>
                                    </p:anim>
                                    <p:anim calcmode="lin" valueType="num">
                                      <p:cBhvr>
                                        <p:cTn id="82" dur="500" fill="hold"/>
                                        <p:tgtEl>
                                          <p:spTgt spid="106"/>
                                        </p:tgtEl>
                                        <p:attrNameLst>
                                          <p:attrName>style.rotation</p:attrName>
                                        </p:attrNameLst>
                                      </p:cBhvr>
                                      <p:tavLst>
                                        <p:tav tm="0">
                                          <p:val>
                                            <p:fltVal val="360"/>
                                          </p:val>
                                        </p:tav>
                                        <p:tav tm="100000">
                                          <p:val>
                                            <p:fltVal val="0"/>
                                          </p:val>
                                        </p:tav>
                                      </p:tavLst>
                                    </p:anim>
                                    <p:animEffect transition="in" filter="fade">
                                      <p:cBhvr>
                                        <p:cTn id="83" dur="500"/>
                                        <p:tgtEl>
                                          <p:spTgt spid="106"/>
                                        </p:tgtEl>
                                      </p:cBhvr>
                                    </p:animEffect>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wipe(down)">
                                      <p:cBhvr>
                                        <p:cTn id="88" dur="580">
                                          <p:stCondLst>
                                            <p:cond delay="0"/>
                                          </p:stCondLst>
                                        </p:cTn>
                                        <p:tgtEl>
                                          <p:spTgt spid="2"/>
                                        </p:tgtEl>
                                      </p:cBhvr>
                                    </p:animEffect>
                                    <p:anim calcmode="lin" valueType="num">
                                      <p:cBhvr>
                                        <p:cTn id="8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94" dur="26">
                                          <p:stCondLst>
                                            <p:cond delay="650"/>
                                          </p:stCondLst>
                                        </p:cTn>
                                        <p:tgtEl>
                                          <p:spTgt spid="2"/>
                                        </p:tgtEl>
                                      </p:cBhvr>
                                      <p:to x="100000" y="60000"/>
                                    </p:animScale>
                                    <p:animScale>
                                      <p:cBhvr>
                                        <p:cTn id="95" dur="166" decel="50000">
                                          <p:stCondLst>
                                            <p:cond delay="676"/>
                                          </p:stCondLst>
                                        </p:cTn>
                                        <p:tgtEl>
                                          <p:spTgt spid="2"/>
                                        </p:tgtEl>
                                      </p:cBhvr>
                                      <p:to x="100000" y="100000"/>
                                    </p:animScale>
                                    <p:animScale>
                                      <p:cBhvr>
                                        <p:cTn id="96" dur="26">
                                          <p:stCondLst>
                                            <p:cond delay="1312"/>
                                          </p:stCondLst>
                                        </p:cTn>
                                        <p:tgtEl>
                                          <p:spTgt spid="2"/>
                                        </p:tgtEl>
                                      </p:cBhvr>
                                      <p:to x="100000" y="80000"/>
                                    </p:animScale>
                                    <p:animScale>
                                      <p:cBhvr>
                                        <p:cTn id="97" dur="166" decel="50000">
                                          <p:stCondLst>
                                            <p:cond delay="1338"/>
                                          </p:stCondLst>
                                        </p:cTn>
                                        <p:tgtEl>
                                          <p:spTgt spid="2"/>
                                        </p:tgtEl>
                                      </p:cBhvr>
                                      <p:to x="100000" y="100000"/>
                                    </p:animScale>
                                    <p:animScale>
                                      <p:cBhvr>
                                        <p:cTn id="98" dur="26">
                                          <p:stCondLst>
                                            <p:cond delay="1642"/>
                                          </p:stCondLst>
                                        </p:cTn>
                                        <p:tgtEl>
                                          <p:spTgt spid="2"/>
                                        </p:tgtEl>
                                      </p:cBhvr>
                                      <p:to x="100000" y="90000"/>
                                    </p:animScale>
                                    <p:animScale>
                                      <p:cBhvr>
                                        <p:cTn id="99" dur="166" decel="50000">
                                          <p:stCondLst>
                                            <p:cond delay="1668"/>
                                          </p:stCondLst>
                                        </p:cTn>
                                        <p:tgtEl>
                                          <p:spTgt spid="2"/>
                                        </p:tgtEl>
                                      </p:cBhvr>
                                      <p:to x="100000" y="100000"/>
                                    </p:animScale>
                                    <p:animScale>
                                      <p:cBhvr>
                                        <p:cTn id="100" dur="26">
                                          <p:stCondLst>
                                            <p:cond delay="1808"/>
                                          </p:stCondLst>
                                        </p:cTn>
                                        <p:tgtEl>
                                          <p:spTgt spid="2"/>
                                        </p:tgtEl>
                                      </p:cBhvr>
                                      <p:to x="100000" y="95000"/>
                                    </p:animScale>
                                    <p:animScale>
                                      <p:cBhvr>
                                        <p:cTn id="101" dur="166" decel="50000">
                                          <p:stCondLst>
                                            <p:cond delay="1834"/>
                                          </p:stCondLst>
                                        </p:cTn>
                                        <p:tgtEl>
                                          <p:spTgt spid="2"/>
                                        </p:tgtEl>
                                      </p:cBhvr>
                                      <p:to x="100000" y="100000"/>
                                    </p:animScale>
                                  </p:childTnLst>
                                </p:cTn>
                              </p:par>
                              <p:par>
                                <p:cTn id="102" presetID="49" presetClass="entr" presetSubtype="0" decel="100000" fill="hold" grpId="0" nodeType="withEffect">
                                  <p:stCondLst>
                                    <p:cond delay="0"/>
                                  </p:stCondLst>
                                  <p:childTnLst>
                                    <p:set>
                                      <p:cBhvr>
                                        <p:cTn id="103" dur="1" fill="hold">
                                          <p:stCondLst>
                                            <p:cond delay="0"/>
                                          </p:stCondLst>
                                        </p:cTn>
                                        <p:tgtEl>
                                          <p:spTgt spid="107"/>
                                        </p:tgtEl>
                                        <p:attrNameLst>
                                          <p:attrName>style.visibility</p:attrName>
                                        </p:attrNameLst>
                                      </p:cBhvr>
                                      <p:to>
                                        <p:strVal val="visible"/>
                                      </p:to>
                                    </p:set>
                                    <p:anim calcmode="lin" valueType="num">
                                      <p:cBhvr>
                                        <p:cTn id="104" dur="500" fill="hold"/>
                                        <p:tgtEl>
                                          <p:spTgt spid="107"/>
                                        </p:tgtEl>
                                        <p:attrNameLst>
                                          <p:attrName>ppt_w</p:attrName>
                                        </p:attrNameLst>
                                      </p:cBhvr>
                                      <p:tavLst>
                                        <p:tav tm="0">
                                          <p:val>
                                            <p:fltVal val="0"/>
                                          </p:val>
                                        </p:tav>
                                        <p:tav tm="100000">
                                          <p:val>
                                            <p:strVal val="#ppt_w"/>
                                          </p:val>
                                        </p:tav>
                                      </p:tavLst>
                                    </p:anim>
                                    <p:anim calcmode="lin" valueType="num">
                                      <p:cBhvr>
                                        <p:cTn id="105" dur="500" fill="hold"/>
                                        <p:tgtEl>
                                          <p:spTgt spid="107"/>
                                        </p:tgtEl>
                                        <p:attrNameLst>
                                          <p:attrName>ppt_h</p:attrName>
                                        </p:attrNameLst>
                                      </p:cBhvr>
                                      <p:tavLst>
                                        <p:tav tm="0">
                                          <p:val>
                                            <p:fltVal val="0"/>
                                          </p:val>
                                        </p:tav>
                                        <p:tav tm="100000">
                                          <p:val>
                                            <p:strVal val="#ppt_h"/>
                                          </p:val>
                                        </p:tav>
                                      </p:tavLst>
                                    </p:anim>
                                    <p:anim calcmode="lin" valueType="num">
                                      <p:cBhvr>
                                        <p:cTn id="106" dur="500" fill="hold"/>
                                        <p:tgtEl>
                                          <p:spTgt spid="107"/>
                                        </p:tgtEl>
                                        <p:attrNameLst>
                                          <p:attrName>style.rotation</p:attrName>
                                        </p:attrNameLst>
                                      </p:cBhvr>
                                      <p:tavLst>
                                        <p:tav tm="0">
                                          <p:val>
                                            <p:fltVal val="360"/>
                                          </p:val>
                                        </p:tav>
                                        <p:tav tm="100000">
                                          <p:val>
                                            <p:fltVal val="0"/>
                                          </p:val>
                                        </p:tav>
                                      </p:tavLst>
                                    </p:anim>
                                    <p:animEffect transition="in" filter="fade">
                                      <p:cBhvr>
                                        <p:cTn id="10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104" grpId="0"/>
      <p:bldP spid="105" grpId="0"/>
      <p:bldP spid="106" grpId="0"/>
      <p:bldP spid="10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43427"/>
            <a:ext cx="12191999" cy="533397"/>
          </a:xfrm>
        </p:spPr>
        <p:txBody>
          <a:bodyPr>
            <a:prstTxWarp prst="textTriangle">
              <a:avLst>
                <a:gd name="adj" fmla="val 20618"/>
              </a:avLst>
            </a:prstTxWarp>
            <a:normAutofit/>
          </a:bodyPr>
          <a:lstStyle/>
          <a:p>
            <a:pPr>
              <a:defRPr/>
            </a:pPr>
            <a:r>
              <a:rPr lang="en-US" sz="3200" u="sng" dirty="0" smtClean="0">
                <a:ln>
                  <a:solidFill>
                    <a:schemeClr val="tx1">
                      <a:lumMod val="85000"/>
                      <a:lumOff val="15000"/>
                    </a:schemeClr>
                  </a:solidFill>
                </a:ln>
                <a:blipFill>
                  <a:blip r:embed="rId4">
                    <a:alphaModFix amt="75000"/>
                  </a:blip>
                  <a:stretch>
                    <a:fillRect/>
                  </a:stretch>
                </a:blipFill>
                <a:latin typeface="Andalus" panose="02020603050405020304" pitchFamily="18" charset="-78"/>
                <a:cs typeface="Andalus" panose="02020603050405020304" pitchFamily="18" charset="-78"/>
              </a:rPr>
              <a:t>SOME OTHER FACILITIES</a:t>
            </a:r>
            <a:endParaRPr lang="en-US" sz="3200" u="sng" dirty="0">
              <a:ln>
                <a:solidFill>
                  <a:schemeClr val="tx1">
                    <a:lumMod val="85000"/>
                    <a:lumOff val="15000"/>
                  </a:schemeClr>
                </a:solidFill>
              </a:ln>
              <a:blipFill>
                <a:blip r:embed="rId4">
                  <a:alphaModFix amt="75000"/>
                </a:blip>
                <a:stretch>
                  <a:fillRect/>
                </a:stretch>
              </a:blipFill>
              <a:latin typeface="Andalus" panose="02020603050405020304" pitchFamily="18" charset="-78"/>
              <a:cs typeface="Andalus" panose="02020603050405020304" pitchFamily="18" charset="-78"/>
            </a:endParaRPr>
          </a:p>
        </p:txBody>
      </p:sp>
      <p:pic>
        <p:nvPicPr>
          <p:cNvPr id="91"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114" y="952148"/>
            <a:ext cx="3713212" cy="1771897"/>
          </a:xfrm>
          <a:prstGeom prst="rect">
            <a:avLst/>
          </a:prstGeom>
        </p:spPr>
      </p:pic>
      <p:pic>
        <p:nvPicPr>
          <p:cNvPr id="92" name="Picture 9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43" y="2878733"/>
            <a:ext cx="5009355" cy="2857899"/>
          </a:xfrm>
          <a:prstGeom prst="rect">
            <a:avLst/>
          </a:prstGeom>
        </p:spPr>
      </p:pic>
      <p:sp>
        <p:nvSpPr>
          <p:cNvPr id="93" name="Text Box 127"/>
          <p:cNvSpPr txBox="1">
            <a:spLocks noChangeArrowheads="1"/>
          </p:cNvSpPr>
          <p:nvPr/>
        </p:nvSpPr>
        <p:spPr bwMode="auto">
          <a:xfrm>
            <a:off x="33043" y="5902401"/>
            <a:ext cx="50093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defTabSz="457200"/>
            <a:r>
              <a:rPr lang="en-US" sz="3600" dirty="0">
                <a:solidFill>
                  <a:prstClr val="black"/>
                </a:solidFill>
                <a:latin typeface="Poor Richard" panose="02080502050505020702" pitchFamily="18" charset="0"/>
              </a:rPr>
              <a:t>F) </a:t>
            </a:r>
            <a:r>
              <a:rPr lang="en-US" sz="3600" dirty="0" smtClean="0">
                <a:solidFill>
                  <a:prstClr val="black"/>
                </a:solidFill>
                <a:latin typeface="Poor Richard" panose="02080502050505020702" pitchFamily="18" charset="0"/>
              </a:rPr>
              <a:t>Passbook for an account</a:t>
            </a:r>
            <a:endParaRPr lang="en-US" sz="3600" dirty="0">
              <a:solidFill>
                <a:prstClr val="black"/>
              </a:solidFill>
              <a:latin typeface="Poor Richard" panose="02080502050505020702" pitchFamily="18" charset="0"/>
            </a:endParaRPr>
          </a:p>
        </p:txBody>
      </p:sp>
      <p:sp>
        <p:nvSpPr>
          <p:cNvPr id="94" name="Text Box 127"/>
          <p:cNvSpPr txBox="1">
            <a:spLocks noChangeArrowheads="1"/>
          </p:cNvSpPr>
          <p:nvPr/>
        </p:nvSpPr>
        <p:spPr bwMode="auto">
          <a:xfrm>
            <a:off x="7025185" y="5903501"/>
            <a:ext cx="5015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defTabSz="457200"/>
            <a:r>
              <a:rPr lang="en-US" sz="3600" dirty="0">
                <a:solidFill>
                  <a:prstClr val="black"/>
                </a:solidFill>
                <a:latin typeface="Poor Richard" panose="02080502050505020702" pitchFamily="18" charset="0"/>
              </a:rPr>
              <a:t>F) </a:t>
            </a:r>
            <a:r>
              <a:rPr lang="en-US" sz="3600" dirty="0" smtClean="0">
                <a:solidFill>
                  <a:prstClr val="black"/>
                </a:solidFill>
                <a:latin typeface="Poor Richard" panose="02080502050505020702" pitchFamily="18" charset="0"/>
              </a:rPr>
              <a:t>Login History</a:t>
            </a:r>
            <a:endParaRPr lang="en-US" sz="3600" dirty="0">
              <a:solidFill>
                <a:prstClr val="black"/>
              </a:solidFill>
              <a:latin typeface="Poor Richard" panose="02080502050505020702" pitchFamily="18" charset="0"/>
            </a:endParaRPr>
          </a:p>
        </p:txBody>
      </p:sp>
      <p:pic>
        <p:nvPicPr>
          <p:cNvPr id="95"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9298" y="940069"/>
            <a:ext cx="3107653" cy="1796054"/>
          </a:xfrm>
          <a:prstGeom prst="rect">
            <a:avLst/>
          </a:prstGeom>
        </p:spPr>
      </p:pic>
      <p:pic>
        <p:nvPicPr>
          <p:cNvPr id="96" name="Picture 9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4032" y="2918935"/>
            <a:ext cx="5661621" cy="2709242"/>
          </a:xfrm>
          <a:prstGeom prst="rect">
            <a:avLst/>
          </a:prstGeom>
        </p:spPr>
      </p:pic>
    </p:spTree>
    <p:extLst>
      <p:ext uri="{BB962C8B-B14F-4D97-AF65-F5344CB8AC3E}">
        <p14:creationId xmlns:p14="http://schemas.microsoft.com/office/powerpoint/2010/main" val="4139775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1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 calcmode="lin" valueType="num">
                                      <p:cBhvr>
                                        <p:cTn id="12" dur="1500" fill="hold"/>
                                        <p:tgtEl>
                                          <p:spTgt spid="91"/>
                                        </p:tgtEl>
                                        <p:attrNameLst>
                                          <p:attrName>ppt_w</p:attrName>
                                        </p:attrNameLst>
                                      </p:cBhvr>
                                      <p:tavLst>
                                        <p:tav tm="0">
                                          <p:val>
                                            <p:fltVal val="0"/>
                                          </p:val>
                                        </p:tav>
                                        <p:tav tm="100000">
                                          <p:val>
                                            <p:strVal val="#ppt_w"/>
                                          </p:val>
                                        </p:tav>
                                      </p:tavLst>
                                    </p:anim>
                                    <p:anim calcmode="lin" valueType="num">
                                      <p:cBhvr>
                                        <p:cTn id="13" dur="1500" fill="hold"/>
                                        <p:tgtEl>
                                          <p:spTgt spid="91"/>
                                        </p:tgtEl>
                                        <p:attrNameLst>
                                          <p:attrName>ppt_h</p:attrName>
                                        </p:attrNameLst>
                                      </p:cBhvr>
                                      <p:tavLst>
                                        <p:tav tm="0">
                                          <p:val>
                                            <p:fltVal val="0"/>
                                          </p:val>
                                        </p:tav>
                                        <p:tav tm="100000">
                                          <p:val>
                                            <p:strVal val="#ppt_h"/>
                                          </p:val>
                                        </p:tav>
                                      </p:tavLst>
                                    </p:anim>
                                    <p:anim calcmode="lin" valueType="num">
                                      <p:cBhvr>
                                        <p:cTn id="14" dur="1500" fill="hold"/>
                                        <p:tgtEl>
                                          <p:spTgt spid="91"/>
                                        </p:tgtEl>
                                        <p:attrNameLst>
                                          <p:attrName>style.rotation</p:attrName>
                                        </p:attrNameLst>
                                      </p:cBhvr>
                                      <p:tavLst>
                                        <p:tav tm="0">
                                          <p:val>
                                            <p:fltVal val="90"/>
                                          </p:val>
                                        </p:tav>
                                        <p:tav tm="100000">
                                          <p:val>
                                            <p:fltVal val="0"/>
                                          </p:val>
                                        </p:tav>
                                      </p:tavLst>
                                    </p:anim>
                                    <p:animEffect transition="in" filter="fade">
                                      <p:cBhvr>
                                        <p:cTn id="15" dur="1500"/>
                                        <p:tgtEl>
                                          <p:spTgt spid="91"/>
                                        </p:tgtEl>
                                      </p:cBhvr>
                                    </p:animEffect>
                                  </p:childTnLst>
                                </p:cTn>
                              </p:par>
                              <p:par>
                                <p:cTn id="16" presetID="26"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wipe(down)">
                                      <p:cBhvr>
                                        <p:cTn id="18" dur="580">
                                          <p:stCondLst>
                                            <p:cond delay="0"/>
                                          </p:stCondLst>
                                        </p:cTn>
                                        <p:tgtEl>
                                          <p:spTgt spid="93"/>
                                        </p:tgtEl>
                                      </p:cBhvr>
                                    </p:animEffect>
                                    <p:anim calcmode="lin" valueType="num">
                                      <p:cBhvr>
                                        <p:cTn id="19"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24" dur="26">
                                          <p:stCondLst>
                                            <p:cond delay="650"/>
                                          </p:stCondLst>
                                        </p:cTn>
                                        <p:tgtEl>
                                          <p:spTgt spid="93"/>
                                        </p:tgtEl>
                                      </p:cBhvr>
                                      <p:to x="100000" y="60000"/>
                                    </p:animScale>
                                    <p:animScale>
                                      <p:cBhvr>
                                        <p:cTn id="25" dur="166" decel="50000">
                                          <p:stCondLst>
                                            <p:cond delay="676"/>
                                          </p:stCondLst>
                                        </p:cTn>
                                        <p:tgtEl>
                                          <p:spTgt spid="93"/>
                                        </p:tgtEl>
                                      </p:cBhvr>
                                      <p:to x="100000" y="100000"/>
                                    </p:animScale>
                                    <p:animScale>
                                      <p:cBhvr>
                                        <p:cTn id="26" dur="26">
                                          <p:stCondLst>
                                            <p:cond delay="1312"/>
                                          </p:stCondLst>
                                        </p:cTn>
                                        <p:tgtEl>
                                          <p:spTgt spid="93"/>
                                        </p:tgtEl>
                                      </p:cBhvr>
                                      <p:to x="100000" y="80000"/>
                                    </p:animScale>
                                    <p:animScale>
                                      <p:cBhvr>
                                        <p:cTn id="27" dur="166" decel="50000">
                                          <p:stCondLst>
                                            <p:cond delay="1338"/>
                                          </p:stCondLst>
                                        </p:cTn>
                                        <p:tgtEl>
                                          <p:spTgt spid="93"/>
                                        </p:tgtEl>
                                      </p:cBhvr>
                                      <p:to x="100000" y="100000"/>
                                    </p:animScale>
                                    <p:animScale>
                                      <p:cBhvr>
                                        <p:cTn id="28" dur="26">
                                          <p:stCondLst>
                                            <p:cond delay="1642"/>
                                          </p:stCondLst>
                                        </p:cTn>
                                        <p:tgtEl>
                                          <p:spTgt spid="93"/>
                                        </p:tgtEl>
                                      </p:cBhvr>
                                      <p:to x="100000" y="90000"/>
                                    </p:animScale>
                                    <p:animScale>
                                      <p:cBhvr>
                                        <p:cTn id="29" dur="166" decel="50000">
                                          <p:stCondLst>
                                            <p:cond delay="1668"/>
                                          </p:stCondLst>
                                        </p:cTn>
                                        <p:tgtEl>
                                          <p:spTgt spid="93"/>
                                        </p:tgtEl>
                                      </p:cBhvr>
                                      <p:to x="100000" y="100000"/>
                                    </p:animScale>
                                    <p:animScale>
                                      <p:cBhvr>
                                        <p:cTn id="30" dur="26">
                                          <p:stCondLst>
                                            <p:cond delay="1808"/>
                                          </p:stCondLst>
                                        </p:cTn>
                                        <p:tgtEl>
                                          <p:spTgt spid="93"/>
                                        </p:tgtEl>
                                      </p:cBhvr>
                                      <p:to x="100000" y="95000"/>
                                    </p:animScale>
                                    <p:animScale>
                                      <p:cBhvr>
                                        <p:cTn id="31" dur="166" decel="50000">
                                          <p:stCondLst>
                                            <p:cond delay="1834"/>
                                          </p:stCondLst>
                                        </p:cTn>
                                        <p:tgtEl>
                                          <p:spTgt spid="93"/>
                                        </p:tgtEl>
                                      </p:cBhvr>
                                      <p:to x="100000" y="100000"/>
                                    </p:animScale>
                                  </p:childTnLst>
                                </p:cTn>
                              </p:par>
                            </p:childTnLst>
                          </p:cTn>
                        </p:par>
                        <p:par>
                          <p:cTn id="32" fill="hold">
                            <p:stCondLst>
                              <p:cond delay="2000"/>
                            </p:stCondLst>
                            <p:childTnLst>
                              <p:par>
                                <p:cTn id="33" presetID="45" presetClass="entr" presetSubtype="0" fill="hold"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1500"/>
                                        <p:tgtEl>
                                          <p:spTgt spid="92"/>
                                        </p:tgtEl>
                                      </p:cBhvr>
                                    </p:animEffect>
                                    <p:anim calcmode="lin" valueType="num">
                                      <p:cBhvr>
                                        <p:cTn id="36" dur="1500" fill="hold"/>
                                        <p:tgtEl>
                                          <p:spTgt spid="92"/>
                                        </p:tgtEl>
                                        <p:attrNameLst>
                                          <p:attrName>ppt_w</p:attrName>
                                        </p:attrNameLst>
                                      </p:cBhvr>
                                      <p:tavLst>
                                        <p:tav tm="0" fmla="#ppt_w*sin(2.5*pi*$)">
                                          <p:val>
                                            <p:fltVal val="0"/>
                                          </p:val>
                                        </p:tav>
                                        <p:tav tm="100000">
                                          <p:val>
                                            <p:fltVal val="1"/>
                                          </p:val>
                                        </p:tav>
                                      </p:tavLst>
                                    </p:anim>
                                    <p:anim calcmode="lin" valueType="num">
                                      <p:cBhvr>
                                        <p:cTn id="37" dur="15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95"/>
                                        </p:tgtEl>
                                        <p:attrNameLst>
                                          <p:attrName>style.visibility</p:attrName>
                                        </p:attrNameLst>
                                      </p:cBhvr>
                                      <p:to>
                                        <p:strVal val="visible"/>
                                      </p:to>
                                    </p:set>
                                    <p:anim calcmode="lin" valueType="num">
                                      <p:cBhvr>
                                        <p:cTn id="42" dur="1500" fill="hold"/>
                                        <p:tgtEl>
                                          <p:spTgt spid="95"/>
                                        </p:tgtEl>
                                        <p:attrNameLst>
                                          <p:attrName>ppt_w</p:attrName>
                                        </p:attrNameLst>
                                      </p:cBhvr>
                                      <p:tavLst>
                                        <p:tav tm="0">
                                          <p:val>
                                            <p:fltVal val="0"/>
                                          </p:val>
                                        </p:tav>
                                        <p:tav tm="100000">
                                          <p:val>
                                            <p:strVal val="#ppt_w"/>
                                          </p:val>
                                        </p:tav>
                                      </p:tavLst>
                                    </p:anim>
                                    <p:anim calcmode="lin" valueType="num">
                                      <p:cBhvr>
                                        <p:cTn id="43" dur="1500" fill="hold"/>
                                        <p:tgtEl>
                                          <p:spTgt spid="95"/>
                                        </p:tgtEl>
                                        <p:attrNameLst>
                                          <p:attrName>ppt_h</p:attrName>
                                        </p:attrNameLst>
                                      </p:cBhvr>
                                      <p:tavLst>
                                        <p:tav tm="0">
                                          <p:val>
                                            <p:fltVal val="0"/>
                                          </p:val>
                                        </p:tav>
                                        <p:tav tm="100000">
                                          <p:val>
                                            <p:strVal val="#ppt_h"/>
                                          </p:val>
                                        </p:tav>
                                      </p:tavLst>
                                    </p:anim>
                                    <p:anim calcmode="lin" valueType="num">
                                      <p:cBhvr>
                                        <p:cTn id="44" dur="1500" fill="hold"/>
                                        <p:tgtEl>
                                          <p:spTgt spid="95"/>
                                        </p:tgtEl>
                                        <p:attrNameLst>
                                          <p:attrName>style.rotation</p:attrName>
                                        </p:attrNameLst>
                                      </p:cBhvr>
                                      <p:tavLst>
                                        <p:tav tm="0">
                                          <p:val>
                                            <p:fltVal val="90"/>
                                          </p:val>
                                        </p:tav>
                                        <p:tav tm="100000">
                                          <p:val>
                                            <p:fltVal val="0"/>
                                          </p:val>
                                        </p:tav>
                                      </p:tavLst>
                                    </p:anim>
                                    <p:animEffect transition="in" filter="fade">
                                      <p:cBhvr>
                                        <p:cTn id="45" dur="1500"/>
                                        <p:tgtEl>
                                          <p:spTgt spid="95"/>
                                        </p:tgtEl>
                                      </p:cBhvr>
                                    </p:animEffect>
                                  </p:childTnLst>
                                </p:cTn>
                              </p:par>
                              <p:par>
                                <p:cTn id="46" presetID="26" presetClass="entr" presetSubtype="0" fill="hold" grpId="0" nodeType="withEffect">
                                  <p:stCondLst>
                                    <p:cond delay="0"/>
                                  </p:stCondLst>
                                  <p:childTnLst>
                                    <p:set>
                                      <p:cBhvr>
                                        <p:cTn id="47" dur="1" fill="hold">
                                          <p:stCondLst>
                                            <p:cond delay="0"/>
                                          </p:stCondLst>
                                        </p:cTn>
                                        <p:tgtEl>
                                          <p:spTgt spid="94"/>
                                        </p:tgtEl>
                                        <p:attrNameLst>
                                          <p:attrName>style.visibility</p:attrName>
                                        </p:attrNameLst>
                                      </p:cBhvr>
                                      <p:to>
                                        <p:strVal val="visible"/>
                                      </p:to>
                                    </p:set>
                                    <p:animEffect transition="in" filter="wipe(down)">
                                      <p:cBhvr>
                                        <p:cTn id="48" dur="580">
                                          <p:stCondLst>
                                            <p:cond delay="0"/>
                                          </p:stCondLst>
                                        </p:cTn>
                                        <p:tgtEl>
                                          <p:spTgt spid="94"/>
                                        </p:tgtEl>
                                      </p:cBhvr>
                                    </p:animEffect>
                                    <p:anim calcmode="lin" valueType="num">
                                      <p:cBhvr>
                                        <p:cTn id="49"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54" dur="26">
                                          <p:stCondLst>
                                            <p:cond delay="650"/>
                                          </p:stCondLst>
                                        </p:cTn>
                                        <p:tgtEl>
                                          <p:spTgt spid="94"/>
                                        </p:tgtEl>
                                      </p:cBhvr>
                                      <p:to x="100000" y="60000"/>
                                    </p:animScale>
                                    <p:animScale>
                                      <p:cBhvr>
                                        <p:cTn id="55" dur="166" decel="50000">
                                          <p:stCondLst>
                                            <p:cond delay="676"/>
                                          </p:stCondLst>
                                        </p:cTn>
                                        <p:tgtEl>
                                          <p:spTgt spid="94"/>
                                        </p:tgtEl>
                                      </p:cBhvr>
                                      <p:to x="100000" y="100000"/>
                                    </p:animScale>
                                    <p:animScale>
                                      <p:cBhvr>
                                        <p:cTn id="56" dur="26">
                                          <p:stCondLst>
                                            <p:cond delay="1312"/>
                                          </p:stCondLst>
                                        </p:cTn>
                                        <p:tgtEl>
                                          <p:spTgt spid="94"/>
                                        </p:tgtEl>
                                      </p:cBhvr>
                                      <p:to x="100000" y="80000"/>
                                    </p:animScale>
                                    <p:animScale>
                                      <p:cBhvr>
                                        <p:cTn id="57" dur="166" decel="50000">
                                          <p:stCondLst>
                                            <p:cond delay="1338"/>
                                          </p:stCondLst>
                                        </p:cTn>
                                        <p:tgtEl>
                                          <p:spTgt spid="94"/>
                                        </p:tgtEl>
                                      </p:cBhvr>
                                      <p:to x="100000" y="100000"/>
                                    </p:animScale>
                                    <p:animScale>
                                      <p:cBhvr>
                                        <p:cTn id="58" dur="26">
                                          <p:stCondLst>
                                            <p:cond delay="1642"/>
                                          </p:stCondLst>
                                        </p:cTn>
                                        <p:tgtEl>
                                          <p:spTgt spid="94"/>
                                        </p:tgtEl>
                                      </p:cBhvr>
                                      <p:to x="100000" y="90000"/>
                                    </p:animScale>
                                    <p:animScale>
                                      <p:cBhvr>
                                        <p:cTn id="59" dur="166" decel="50000">
                                          <p:stCondLst>
                                            <p:cond delay="1668"/>
                                          </p:stCondLst>
                                        </p:cTn>
                                        <p:tgtEl>
                                          <p:spTgt spid="94"/>
                                        </p:tgtEl>
                                      </p:cBhvr>
                                      <p:to x="100000" y="100000"/>
                                    </p:animScale>
                                    <p:animScale>
                                      <p:cBhvr>
                                        <p:cTn id="60" dur="26">
                                          <p:stCondLst>
                                            <p:cond delay="1808"/>
                                          </p:stCondLst>
                                        </p:cTn>
                                        <p:tgtEl>
                                          <p:spTgt spid="94"/>
                                        </p:tgtEl>
                                      </p:cBhvr>
                                      <p:to x="100000" y="95000"/>
                                    </p:animScale>
                                    <p:animScale>
                                      <p:cBhvr>
                                        <p:cTn id="61" dur="166" decel="50000">
                                          <p:stCondLst>
                                            <p:cond delay="1834"/>
                                          </p:stCondLst>
                                        </p:cTn>
                                        <p:tgtEl>
                                          <p:spTgt spid="94"/>
                                        </p:tgtEl>
                                      </p:cBhvr>
                                      <p:to x="100000" y="100000"/>
                                    </p:animScale>
                                  </p:childTnLst>
                                </p:cTn>
                              </p:par>
                            </p:childTnLst>
                          </p:cTn>
                        </p:par>
                        <p:par>
                          <p:cTn id="62" fill="hold">
                            <p:stCondLst>
                              <p:cond delay="2000"/>
                            </p:stCondLst>
                            <p:childTnLst>
                              <p:par>
                                <p:cTn id="63" presetID="45" presetClass="entr" presetSubtype="0" fill="hold" nodeType="after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fade">
                                      <p:cBhvr>
                                        <p:cTn id="65" dur="1500"/>
                                        <p:tgtEl>
                                          <p:spTgt spid="96"/>
                                        </p:tgtEl>
                                      </p:cBhvr>
                                    </p:animEffect>
                                    <p:anim calcmode="lin" valueType="num">
                                      <p:cBhvr>
                                        <p:cTn id="66" dur="1500" fill="hold"/>
                                        <p:tgtEl>
                                          <p:spTgt spid="96"/>
                                        </p:tgtEl>
                                        <p:attrNameLst>
                                          <p:attrName>ppt_w</p:attrName>
                                        </p:attrNameLst>
                                      </p:cBhvr>
                                      <p:tavLst>
                                        <p:tav tm="0" fmla="#ppt_w*sin(2.5*pi*$)">
                                          <p:val>
                                            <p:fltVal val="0"/>
                                          </p:val>
                                        </p:tav>
                                        <p:tav tm="100000">
                                          <p:val>
                                            <p:fltVal val="1"/>
                                          </p:val>
                                        </p:tav>
                                      </p:tavLst>
                                    </p:anim>
                                    <p:anim calcmode="lin" valueType="num">
                                      <p:cBhvr>
                                        <p:cTn id="67" dur="1500" fill="hold"/>
                                        <p:tgtEl>
                                          <p:spTgt spid="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93" grpId="0"/>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75520" y="47061"/>
            <a:ext cx="8496944" cy="720080"/>
          </a:xfrm>
        </p:spPr>
        <p:txBody>
          <a:bodyPr>
            <a:prstTxWarp prst="textStop">
              <a:avLst>
                <a:gd name="adj" fmla="val 14286"/>
              </a:avLst>
            </a:prstTxWarp>
            <a:normAutofit/>
          </a:bodyPr>
          <a:lstStyle/>
          <a:p>
            <a:pPr>
              <a:defRPr/>
            </a:pPr>
            <a:r>
              <a:rPr lang="en-US" b="1" u="sng" dirty="0">
                <a:blipFill dpi="0" rotWithShape="1">
                  <a:blip r:embed="rId4"/>
                  <a:srcRect/>
                  <a:stretch>
                    <a:fillRect/>
                  </a:stretch>
                </a:blipFill>
                <a:latin typeface="Andalus" panose="02020603050405020304" pitchFamily="18" charset="-78"/>
                <a:cs typeface="Andalus" panose="02020603050405020304" pitchFamily="18" charset="-78"/>
              </a:rPr>
              <a:t>Conclusion</a:t>
            </a:r>
          </a:p>
        </p:txBody>
      </p:sp>
      <p:sp>
        <p:nvSpPr>
          <p:cNvPr id="64515" name="Text Box 3"/>
          <p:cNvSpPr txBox="1">
            <a:spLocks noChangeArrowheads="1"/>
          </p:cNvSpPr>
          <p:nvPr/>
        </p:nvSpPr>
        <p:spPr bwMode="auto">
          <a:xfrm>
            <a:off x="110836" y="733246"/>
            <a:ext cx="1208116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457200">
              <a:buSzPct val="75000"/>
              <a:buFont typeface="Monotype Sorts" pitchFamily="2" charset="2"/>
              <a:buChar char="n"/>
            </a:pPr>
            <a:r>
              <a:rPr lang="en-US" sz="2800" b="1" dirty="0">
                <a:solidFill>
                  <a:prstClr val="black"/>
                </a:solidFill>
                <a:latin typeface="Poor Richard" panose="02080502050505020702" pitchFamily="18" charset="0"/>
              </a:rPr>
              <a:t>  </a:t>
            </a: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This Banking system have some salient features :-</a:t>
            </a:r>
            <a:r>
              <a:rPr lang="en-US" sz="2800" b="1" dirty="0">
                <a:ln>
                  <a:solidFill>
                    <a:prstClr val="black">
                      <a:lumMod val="95000"/>
                      <a:lumOff val="5000"/>
                    </a:prstClr>
                  </a:solidFill>
                </a:ln>
                <a:blipFill dpi="0" rotWithShape="1">
                  <a:blip r:embed="rId5"/>
                  <a:srcRect/>
                  <a:stretch>
                    <a:fillRect/>
                  </a:stretch>
                </a:blipFill>
                <a:latin typeface="Poor Richard" panose="02080502050505020702" pitchFamily="18" charset="0"/>
              </a:rPr>
              <a:t/>
            </a:r>
            <a:br>
              <a:rPr lang="en-US" sz="2800" b="1" dirty="0">
                <a:ln>
                  <a:solidFill>
                    <a:prstClr val="black">
                      <a:lumMod val="95000"/>
                      <a:lumOff val="5000"/>
                    </a:prstClr>
                  </a:solidFill>
                </a:ln>
                <a:blipFill dpi="0" rotWithShape="1">
                  <a:blip r:embed="rId5"/>
                  <a:srcRect/>
                  <a:stretch>
                    <a:fillRect/>
                  </a:stretch>
                </a:blipFill>
                <a:latin typeface="Poor Richard" panose="02080502050505020702" pitchFamily="18" charset="0"/>
              </a:rPr>
            </a:br>
            <a:endParaRPr lang="en-US" sz="2800" b="1" dirty="0">
              <a:ln>
                <a:solidFill>
                  <a:prstClr val="black">
                    <a:lumMod val="95000"/>
                    <a:lumOff val="5000"/>
                  </a:prstClr>
                </a:solidFill>
              </a:ln>
              <a:blipFill dpi="0" rotWithShape="1">
                <a:blip r:embed="rId5"/>
                <a:srcRect/>
                <a:stretch>
                  <a:fillRect/>
                </a:stretch>
              </a:blipFill>
              <a:latin typeface="Poor Richard" panose="02080502050505020702" pitchFamily="18" charset="0"/>
            </a:endParaRPr>
          </a:p>
          <a:p>
            <a:pPr lvl="1" defTabSz="457200">
              <a:buSzPct val="60000"/>
              <a:buFont typeface="Monotype Sorts" pitchFamily="2" charset="2"/>
              <a:buChar char="l"/>
            </a:pPr>
            <a:r>
              <a:rPr lang="en-US" sz="2800" b="1" dirty="0">
                <a:ln>
                  <a:solidFill>
                    <a:prstClr val="black">
                      <a:lumMod val="95000"/>
                      <a:lumOff val="5000"/>
                    </a:prstClr>
                  </a:solidFill>
                </a:ln>
                <a:blipFill dpi="0" rotWithShape="1">
                  <a:blip r:embed="rId5"/>
                  <a:srcRect/>
                  <a:stretch>
                    <a:fillRect/>
                  </a:stretch>
                </a:blipFill>
                <a:latin typeface="Poor Richard" panose="02080502050505020702" pitchFamily="18" charset="0"/>
              </a:rPr>
              <a:t>  </a:t>
            </a: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It has all the things which a standard bank needs.</a:t>
            </a:r>
          </a:p>
          <a:p>
            <a:pPr lvl="1" defTabSz="457200">
              <a:buSzPct val="60000"/>
              <a:buFont typeface="Monotype Sorts" pitchFamily="2" charset="2"/>
              <a:buChar char="l"/>
            </a:pPr>
            <a:endPar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endParaRPr>
          </a:p>
          <a:p>
            <a:pPr lvl="1" defTabSz="457200">
              <a:buSzPct val="60000"/>
              <a:buFont typeface="Monotype Sorts" pitchFamily="2" charset="2"/>
              <a:buChar char="l"/>
            </a:pP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 In this project admin is the main player </a:t>
            </a:r>
            <a:r>
              <a:rPr lang="en-US" sz="2800" b="1" dirty="0">
                <a:ln>
                  <a:solidFill>
                    <a:prstClr val="black">
                      <a:lumMod val="95000"/>
                      <a:lumOff val="5000"/>
                    </a:prstClr>
                  </a:solidFill>
                </a:ln>
                <a:blipFill dpi="0" rotWithShape="1">
                  <a:blip r:embed="rId5"/>
                  <a:srcRect/>
                  <a:stretch>
                    <a:fillRect/>
                  </a:stretch>
                </a:blipFill>
                <a:latin typeface="Poor Richard" panose="02080502050505020702" pitchFamily="18" charset="0"/>
              </a:rPr>
              <a:t>w</a:t>
            </a: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ho can trace and track every movement of the operators, this is very important point to related to services and security.</a:t>
            </a:r>
          </a:p>
          <a:p>
            <a:pPr lvl="1" defTabSz="457200">
              <a:buSzPct val="60000"/>
              <a:buFont typeface="Monotype Sorts" pitchFamily="2" charset="2"/>
              <a:buChar char="l"/>
            </a:pPr>
            <a:endPar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endParaRPr>
          </a:p>
          <a:p>
            <a:pPr lvl="1" defTabSz="457200">
              <a:buSzPct val="60000"/>
              <a:buFont typeface="Monotype Sorts" pitchFamily="2" charset="2"/>
              <a:buChar char="l"/>
            </a:pP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All customers can have instant service to what they need. The total project is made in a way that a customer can get lightning fast services.</a:t>
            </a:r>
          </a:p>
          <a:p>
            <a:pPr lvl="1" defTabSz="457200">
              <a:buSzPct val="60000"/>
              <a:buFont typeface="Monotype Sorts" pitchFamily="2" charset="2"/>
              <a:buChar char="l"/>
            </a:pPr>
            <a:endPar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endParaRPr>
          </a:p>
          <a:p>
            <a:pPr lvl="1" defTabSz="457200">
              <a:buSzPct val="60000"/>
              <a:buFont typeface="Monotype Sorts" pitchFamily="2" charset="2"/>
              <a:buChar char="l"/>
            </a:pP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Only loan and locker facilities will be approved after the admin give permission.</a:t>
            </a:r>
          </a:p>
          <a:p>
            <a:pPr lvl="1" defTabSz="457200">
              <a:buSzPct val="60000"/>
              <a:buFont typeface="Monotype Sorts" pitchFamily="2" charset="2"/>
              <a:buChar char="l"/>
            </a:pPr>
            <a:endPar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endParaRPr>
          </a:p>
          <a:p>
            <a:pPr lvl="1" defTabSz="457200">
              <a:buSzPct val="60000"/>
              <a:buFont typeface="Monotype Sorts" pitchFamily="2" charset="2"/>
              <a:buChar char="l"/>
            </a:pPr>
            <a:r>
              <a:rPr lang="en-US" sz="28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The project is very easy to use to the new comers and every one can operate this software very easily with a minimum knowledge of computer.</a:t>
            </a:r>
            <a:endParaRPr lang="en-US" sz="2800" b="1" dirty="0">
              <a:ln>
                <a:solidFill>
                  <a:prstClr val="black">
                    <a:lumMod val="95000"/>
                    <a:lumOff val="5000"/>
                  </a:prstClr>
                </a:solidFill>
              </a:ln>
              <a:blipFill dpi="0" rotWithShape="1">
                <a:blip r:embed="rId5"/>
                <a:srcRect/>
                <a:stretch>
                  <a:fillRect/>
                </a:stretch>
              </a:blipFill>
              <a:latin typeface="Poor Richard" panose="02080502050505020702" pitchFamily="18" charset="0"/>
            </a:endParaRPr>
          </a:p>
        </p:txBody>
      </p:sp>
    </p:spTree>
    <p:extLst>
      <p:ext uri="{BB962C8B-B14F-4D97-AF65-F5344CB8AC3E}">
        <p14:creationId xmlns:p14="http://schemas.microsoft.com/office/powerpoint/2010/main" val="509913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circle(in)">
                                      <p:cBhvr>
                                        <p:cTn id="7" dur="2000"/>
                                        <p:tgtEl>
                                          <p:spTgt spid="3584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4515">
                                            <p:txEl>
                                              <p:pRg st="0" end="0"/>
                                            </p:txEl>
                                          </p:spTgt>
                                        </p:tgtEl>
                                        <p:attrNameLst>
                                          <p:attrName>style.visibility</p:attrName>
                                        </p:attrNameLst>
                                      </p:cBhvr>
                                      <p:to>
                                        <p:strVal val="visible"/>
                                      </p:to>
                                    </p:set>
                                    <p:animEffect transition="in" filter="wipe(left)">
                                      <p:cBhvr>
                                        <p:cTn id="11" dur="1500"/>
                                        <p:tgtEl>
                                          <p:spTgt spid="6451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515">
                                            <p:txEl>
                                              <p:pRg st="1" end="1"/>
                                            </p:txEl>
                                          </p:spTgt>
                                        </p:tgtEl>
                                        <p:attrNameLst>
                                          <p:attrName>style.visibility</p:attrName>
                                        </p:attrNameLst>
                                      </p:cBhvr>
                                      <p:to>
                                        <p:strVal val="visible"/>
                                      </p:to>
                                    </p:set>
                                    <p:animEffect transition="in" filter="wipe(left)">
                                      <p:cBhvr>
                                        <p:cTn id="16" dur="1500"/>
                                        <p:tgtEl>
                                          <p:spTgt spid="645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5">
                                            <p:txEl>
                                              <p:pRg st="3" end="3"/>
                                            </p:txEl>
                                          </p:spTgt>
                                        </p:tgtEl>
                                        <p:attrNameLst>
                                          <p:attrName>style.visibility</p:attrName>
                                        </p:attrNameLst>
                                      </p:cBhvr>
                                      <p:to>
                                        <p:strVal val="visible"/>
                                      </p:to>
                                    </p:set>
                                    <p:animEffect transition="in" filter="wipe(left)">
                                      <p:cBhvr>
                                        <p:cTn id="21" dur="1500"/>
                                        <p:tgtEl>
                                          <p:spTgt spid="6451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515">
                                            <p:txEl>
                                              <p:pRg st="5" end="5"/>
                                            </p:txEl>
                                          </p:spTgt>
                                        </p:tgtEl>
                                        <p:attrNameLst>
                                          <p:attrName>style.visibility</p:attrName>
                                        </p:attrNameLst>
                                      </p:cBhvr>
                                      <p:to>
                                        <p:strVal val="visible"/>
                                      </p:to>
                                    </p:set>
                                    <p:animEffect transition="in" filter="wipe(left)">
                                      <p:cBhvr>
                                        <p:cTn id="26" dur="1500"/>
                                        <p:tgtEl>
                                          <p:spTgt spid="6451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4515">
                                            <p:txEl>
                                              <p:pRg st="7" end="7"/>
                                            </p:txEl>
                                          </p:spTgt>
                                        </p:tgtEl>
                                        <p:attrNameLst>
                                          <p:attrName>style.visibility</p:attrName>
                                        </p:attrNameLst>
                                      </p:cBhvr>
                                      <p:to>
                                        <p:strVal val="visible"/>
                                      </p:to>
                                    </p:set>
                                    <p:animEffect transition="in" filter="wipe(left)">
                                      <p:cBhvr>
                                        <p:cTn id="31" dur="1500"/>
                                        <p:tgtEl>
                                          <p:spTgt spid="6451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515">
                                            <p:txEl>
                                              <p:pRg st="9" end="9"/>
                                            </p:txEl>
                                          </p:spTgt>
                                        </p:tgtEl>
                                        <p:attrNameLst>
                                          <p:attrName>style.visibility</p:attrName>
                                        </p:attrNameLst>
                                      </p:cBhvr>
                                      <p:to>
                                        <p:strVal val="visible"/>
                                      </p:to>
                                    </p:set>
                                    <p:animEffect transition="in" filter="wipe(left)">
                                      <p:cBhvr>
                                        <p:cTn id="36" dur="1500"/>
                                        <p:tgtEl>
                                          <p:spTgt spid="645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6451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4">
            <a:alphaModFix amt="55000"/>
            <a:lum/>
          </a:blip>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68497" y="2632364"/>
            <a:ext cx="5008419" cy="1104900"/>
          </a:xfrm>
        </p:spPr>
        <p:txBody>
          <a:bodyPr>
            <a:noAutofit/>
          </a:bodyPr>
          <a:lstStyle/>
          <a:p>
            <a:pPr>
              <a:defRPr/>
            </a:pPr>
            <a:r>
              <a:rPr lang="en-US" sz="8800" dirty="0">
                <a:ln>
                  <a:solidFill>
                    <a:schemeClr val="tx1">
                      <a:lumMod val="95000"/>
                      <a:lumOff val="5000"/>
                    </a:schemeClr>
                  </a:solidFill>
                </a:ln>
                <a:blipFill dpi="0" rotWithShape="1">
                  <a:blip r:embed="rId5"/>
                  <a:srcRect/>
                  <a:stretch>
                    <a:fillRect/>
                  </a:stretch>
                </a:blipFill>
                <a:latin typeface="Algerian" panose="04020705040A02060702" pitchFamily="82" charset="0"/>
              </a:rPr>
              <a:t>The End</a:t>
            </a:r>
          </a:p>
        </p:txBody>
      </p:sp>
      <p:grpSp>
        <p:nvGrpSpPr>
          <p:cNvPr id="39939" name="Group 40"/>
          <p:cNvGrpSpPr>
            <a:grpSpLocks/>
          </p:cNvGrpSpPr>
          <p:nvPr/>
        </p:nvGrpSpPr>
        <p:grpSpPr bwMode="auto">
          <a:xfrm>
            <a:off x="2175164" y="720436"/>
            <a:ext cx="3581399" cy="5043055"/>
            <a:chOff x="864" y="1200"/>
            <a:chExt cx="1679" cy="2592"/>
          </a:xfrm>
        </p:grpSpPr>
        <p:sp>
          <p:nvSpPr>
            <p:cNvPr id="39940" name="Line 25"/>
            <p:cNvSpPr>
              <a:spLocks noChangeShapeType="1"/>
            </p:cNvSpPr>
            <p:nvPr/>
          </p:nvSpPr>
          <p:spPr bwMode="auto">
            <a:xfrm flipH="1">
              <a:off x="1776" y="3120"/>
              <a:ext cx="384"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GB">
                <a:solidFill>
                  <a:prstClr val="black"/>
                </a:solidFill>
              </a:endParaRPr>
            </a:p>
          </p:txBody>
        </p:sp>
        <p:sp>
          <p:nvSpPr>
            <p:cNvPr id="39941" name="Line 26"/>
            <p:cNvSpPr>
              <a:spLocks noChangeShapeType="1"/>
            </p:cNvSpPr>
            <p:nvPr/>
          </p:nvSpPr>
          <p:spPr bwMode="auto">
            <a:xfrm>
              <a:off x="1056" y="3120"/>
              <a:ext cx="432"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GB">
                <a:solidFill>
                  <a:prstClr val="black"/>
                </a:solidFill>
              </a:endParaRPr>
            </a:p>
          </p:txBody>
        </p:sp>
        <p:sp>
          <p:nvSpPr>
            <p:cNvPr id="39942" name="Line 28"/>
            <p:cNvSpPr>
              <a:spLocks noChangeShapeType="1"/>
            </p:cNvSpPr>
            <p:nvPr/>
          </p:nvSpPr>
          <p:spPr bwMode="auto">
            <a:xfrm>
              <a:off x="2208" y="2304"/>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GB">
                <a:solidFill>
                  <a:prstClr val="black"/>
                </a:solidFill>
              </a:endParaRPr>
            </a:p>
          </p:txBody>
        </p:sp>
        <p:sp>
          <p:nvSpPr>
            <p:cNvPr id="39943" name="Line 29"/>
            <p:cNvSpPr>
              <a:spLocks noChangeShapeType="1"/>
            </p:cNvSpPr>
            <p:nvPr/>
          </p:nvSpPr>
          <p:spPr bwMode="auto">
            <a:xfrm>
              <a:off x="1824" y="1584"/>
              <a:ext cx="38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GB">
                <a:solidFill>
                  <a:prstClr val="black"/>
                </a:solidFill>
              </a:endParaRPr>
            </a:p>
          </p:txBody>
        </p:sp>
        <p:sp>
          <p:nvSpPr>
            <p:cNvPr id="39944" name="Line 30"/>
            <p:cNvSpPr>
              <a:spLocks noChangeShapeType="1"/>
            </p:cNvSpPr>
            <p:nvPr/>
          </p:nvSpPr>
          <p:spPr bwMode="auto">
            <a:xfrm flipH="1">
              <a:off x="1056" y="1584"/>
              <a:ext cx="432"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GB">
                <a:solidFill>
                  <a:prstClr val="black"/>
                </a:solidFill>
              </a:endParaRPr>
            </a:p>
          </p:txBody>
        </p:sp>
        <p:sp>
          <p:nvSpPr>
            <p:cNvPr id="39945" name="Line 31"/>
            <p:cNvSpPr>
              <a:spLocks noChangeShapeType="1"/>
            </p:cNvSpPr>
            <p:nvPr/>
          </p:nvSpPr>
          <p:spPr bwMode="auto">
            <a:xfrm flipV="1">
              <a:off x="1056" y="2304"/>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GB">
                <a:solidFill>
                  <a:prstClr val="black"/>
                </a:solidFill>
              </a:endParaRPr>
            </a:p>
          </p:txBody>
        </p:sp>
        <p:graphicFrame>
          <p:nvGraphicFramePr>
            <p:cNvPr id="39946" name="Object 4"/>
            <p:cNvGraphicFramePr>
              <a:graphicFrameLocks noChangeAspect="1"/>
            </p:cNvGraphicFramePr>
            <p:nvPr/>
          </p:nvGraphicFramePr>
          <p:xfrm>
            <a:off x="1968" y="2592"/>
            <a:ext cx="527" cy="576"/>
          </p:xfrm>
          <a:graphic>
            <a:graphicData uri="http://schemas.openxmlformats.org/presentationml/2006/ole">
              <mc:AlternateContent xmlns:mc="http://schemas.openxmlformats.org/markup-compatibility/2006">
                <mc:Choice xmlns:v="urn:schemas-microsoft-com:vml" Requires="v">
                  <p:oleObj spid="_x0000_s2086" name="ClipArt" r:id="rId6" imgW="3170222" imgH="3468986" progId="MS_ClipArt_Gallery.2">
                    <p:embed/>
                  </p:oleObj>
                </mc:Choice>
                <mc:Fallback>
                  <p:oleObj name="ClipArt" r:id="rId6" imgW="3170222" imgH="346898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2592"/>
                          <a:ext cx="52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17"/>
            <p:cNvGraphicFramePr>
              <a:graphicFrameLocks noChangeAspect="1"/>
            </p:cNvGraphicFramePr>
            <p:nvPr/>
          </p:nvGraphicFramePr>
          <p:xfrm>
            <a:off x="864" y="2592"/>
            <a:ext cx="527" cy="576"/>
          </p:xfrm>
          <a:graphic>
            <a:graphicData uri="http://schemas.openxmlformats.org/presentationml/2006/ole">
              <mc:AlternateContent xmlns:mc="http://schemas.openxmlformats.org/markup-compatibility/2006">
                <mc:Choice xmlns:v="urn:schemas-microsoft-com:vml" Requires="v">
                  <p:oleObj spid="_x0000_s2087" name="ClipArt" r:id="rId8" imgW="3170222" imgH="3468986" progId="MS_ClipArt_Gallery.2">
                    <p:embed/>
                  </p:oleObj>
                </mc:Choice>
                <mc:Fallback>
                  <p:oleObj name="ClipArt" r:id="rId8" imgW="3170222" imgH="346898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592"/>
                          <a:ext cx="52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18"/>
            <p:cNvGraphicFramePr>
              <a:graphicFrameLocks noChangeAspect="1"/>
            </p:cNvGraphicFramePr>
            <p:nvPr/>
          </p:nvGraphicFramePr>
          <p:xfrm>
            <a:off x="1440" y="1200"/>
            <a:ext cx="527" cy="576"/>
          </p:xfrm>
          <a:graphic>
            <a:graphicData uri="http://schemas.openxmlformats.org/presentationml/2006/ole">
              <mc:AlternateContent xmlns:mc="http://schemas.openxmlformats.org/markup-compatibility/2006">
                <mc:Choice xmlns:v="urn:schemas-microsoft-com:vml" Requires="v">
                  <p:oleObj spid="_x0000_s2088" name="ClipArt" r:id="rId9" imgW="3170222" imgH="3468986" progId="MS_ClipArt_Gallery.2">
                    <p:embed/>
                  </p:oleObj>
                </mc:Choice>
                <mc:Fallback>
                  <p:oleObj name="ClipArt" r:id="rId9" imgW="3170222" imgH="346898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1200"/>
                          <a:ext cx="52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19"/>
            <p:cNvGraphicFramePr>
              <a:graphicFrameLocks noChangeAspect="1"/>
            </p:cNvGraphicFramePr>
            <p:nvPr/>
          </p:nvGraphicFramePr>
          <p:xfrm>
            <a:off x="864" y="1776"/>
            <a:ext cx="527" cy="576"/>
          </p:xfrm>
          <a:graphic>
            <a:graphicData uri="http://schemas.openxmlformats.org/presentationml/2006/ole">
              <mc:AlternateContent xmlns:mc="http://schemas.openxmlformats.org/markup-compatibility/2006">
                <mc:Choice xmlns:v="urn:schemas-microsoft-com:vml" Requires="v">
                  <p:oleObj spid="_x0000_s2089" name="ClipArt" r:id="rId10" imgW="3170222" imgH="3468986" progId="MS_ClipArt_Gallery.2">
                    <p:embed/>
                  </p:oleObj>
                </mc:Choice>
                <mc:Fallback>
                  <p:oleObj name="ClipArt" r:id="rId10" imgW="3170222" imgH="346898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776"/>
                          <a:ext cx="52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0" name="Object 20"/>
            <p:cNvGraphicFramePr>
              <a:graphicFrameLocks noChangeAspect="1"/>
            </p:cNvGraphicFramePr>
            <p:nvPr/>
          </p:nvGraphicFramePr>
          <p:xfrm>
            <a:off x="2016" y="1776"/>
            <a:ext cx="527" cy="576"/>
          </p:xfrm>
          <a:graphic>
            <a:graphicData uri="http://schemas.openxmlformats.org/presentationml/2006/ole">
              <mc:AlternateContent xmlns:mc="http://schemas.openxmlformats.org/markup-compatibility/2006">
                <mc:Choice xmlns:v="urn:schemas-microsoft-com:vml" Requires="v">
                  <p:oleObj spid="_x0000_s2090" name="ClipArt" r:id="rId11" imgW="3170222" imgH="3468986" progId="MS_ClipArt_Gallery.2">
                    <p:embed/>
                  </p:oleObj>
                </mc:Choice>
                <mc:Fallback>
                  <p:oleObj name="ClipArt" r:id="rId11" imgW="3170222" imgH="346898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776"/>
                          <a:ext cx="52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1" name="Object 21"/>
            <p:cNvGraphicFramePr>
              <a:graphicFrameLocks noChangeAspect="1"/>
            </p:cNvGraphicFramePr>
            <p:nvPr/>
          </p:nvGraphicFramePr>
          <p:xfrm>
            <a:off x="1440" y="3216"/>
            <a:ext cx="527" cy="576"/>
          </p:xfrm>
          <a:graphic>
            <a:graphicData uri="http://schemas.openxmlformats.org/presentationml/2006/ole">
              <mc:AlternateContent xmlns:mc="http://schemas.openxmlformats.org/markup-compatibility/2006">
                <mc:Choice xmlns:v="urn:schemas-microsoft-com:vml" Requires="v">
                  <p:oleObj spid="_x0000_s2091" name="ClipArt" r:id="rId12" imgW="3170222" imgH="3468986" progId="MS_ClipArt_Gallery.2">
                    <p:embed/>
                  </p:oleObj>
                </mc:Choice>
                <mc:Fallback>
                  <p:oleObj name="ClipArt" r:id="rId12" imgW="3170222" imgH="346898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3216"/>
                          <a:ext cx="52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519420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afterEffect">
                                  <p:stCondLst>
                                    <p:cond delay="0"/>
                                  </p:stCondLst>
                                  <p:childTnLst>
                                    <p:animRot by="21600000">
                                      <p:cBhvr>
                                        <p:cTn id="6" dur="2000" fill="hold"/>
                                        <p:tgtEl>
                                          <p:spTgt spid="39939"/>
                                        </p:tgtEl>
                                        <p:attrNameLst>
                                          <p:attrName>r</p:attrName>
                                        </p:attrNameLst>
                                      </p:cBhvr>
                                    </p:animRot>
                                  </p:childTnLst>
                                </p:cTn>
                              </p:par>
                            </p:childTnLst>
                          </p:cTn>
                        </p:par>
                        <p:par>
                          <p:cTn id="7" fill="hold">
                            <p:stCondLst>
                              <p:cond delay="2000"/>
                            </p:stCondLst>
                            <p:childTnLst>
                              <p:par>
                                <p:cTn id="8" presetID="23" presetClass="entr" presetSubtype="32" fill="hold" nodeType="afterEffect">
                                  <p:stCondLst>
                                    <p:cond delay="0"/>
                                  </p:stCondLst>
                                  <p:childTnLst>
                                    <p:set>
                                      <p:cBhvr>
                                        <p:cTn id="9" dur="1" fill="hold">
                                          <p:stCondLst>
                                            <p:cond delay="0"/>
                                          </p:stCondLst>
                                        </p:cTn>
                                        <p:tgtEl>
                                          <p:spTgt spid="29698"/>
                                        </p:tgtEl>
                                        <p:attrNameLst>
                                          <p:attrName>style.visibility</p:attrName>
                                        </p:attrNameLst>
                                      </p:cBhvr>
                                      <p:to>
                                        <p:strVal val="visible"/>
                                      </p:to>
                                    </p:set>
                                    <p:anim calcmode="lin" valueType="num">
                                      <p:cBhvr>
                                        <p:cTn id="10" dur="500" fill="hold"/>
                                        <p:tgtEl>
                                          <p:spTgt spid="29698"/>
                                        </p:tgtEl>
                                        <p:attrNameLst>
                                          <p:attrName>ppt_w</p:attrName>
                                        </p:attrNameLst>
                                      </p:cBhvr>
                                      <p:tavLst>
                                        <p:tav tm="0">
                                          <p:val>
                                            <p:strVal val="4*#ppt_w"/>
                                          </p:val>
                                        </p:tav>
                                        <p:tav tm="100000">
                                          <p:val>
                                            <p:strVal val="#ppt_w"/>
                                          </p:val>
                                        </p:tav>
                                      </p:tavLst>
                                    </p:anim>
                                    <p:anim calcmode="lin" valueType="num">
                                      <p:cBhvr>
                                        <p:cTn id="11" dur="500" fill="hold"/>
                                        <p:tgtEl>
                                          <p:spTgt spid="2969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49867" y="0"/>
            <a:ext cx="10782428" cy="1495772"/>
          </a:xfrm>
        </p:spPr>
        <p:txBody>
          <a:bodyPr>
            <a:normAutofit/>
          </a:bodyPr>
          <a:lstStyle/>
          <a:p>
            <a:pPr eaLnBrk="1" fontAlgn="auto" hangingPunct="1">
              <a:spcAft>
                <a:spcPts val="0"/>
              </a:spcAft>
              <a:defRPr/>
            </a:pPr>
            <a:r>
              <a:rPr lang="en-US" sz="4000" u="sng" dirty="0" smtClean="0">
                <a:ln w="6350">
                  <a:solidFill>
                    <a:schemeClr val="tx1">
                      <a:lumMod val="75000"/>
                      <a:lumOff val="25000"/>
                    </a:schemeClr>
                  </a:solidFill>
                </a:ln>
                <a:blipFill dpi="0" rotWithShape="1">
                  <a:blip r:embed="rId5"/>
                  <a:srcRect/>
                  <a:stretch>
                    <a:fillRect/>
                  </a:stretch>
                </a:blipFill>
                <a:latin typeface="Elephant" panose="02020904090505020303" pitchFamily="18" charset="0"/>
              </a:rPr>
              <a:t>Banking system using java</a:t>
            </a:r>
            <a:endParaRPr lang="en-US" sz="4000" dirty="0" smtClean="0">
              <a:ln w="6350">
                <a:solidFill>
                  <a:schemeClr val="tx1">
                    <a:lumMod val="75000"/>
                    <a:lumOff val="25000"/>
                  </a:schemeClr>
                </a:solidFill>
              </a:ln>
              <a:blipFill dpi="0" rotWithShape="1">
                <a:blip r:embed="rId5"/>
                <a:srcRect/>
                <a:stretch>
                  <a:fillRect/>
                </a:stretch>
              </a:blipFill>
              <a:latin typeface="Elephant" panose="02020904090505020303" pitchFamily="18" charset="0"/>
            </a:endParaRPr>
          </a:p>
        </p:txBody>
      </p:sp>
      <p:graphicFrame>
        <p:nvGraphicFramePr>
          <p:cNvPr id="3075" name="Object 6"/>
          <p:cNvGraphicFramePr>
            <a:graphicFrameLocks noChangeAspect="1"/>
          </p:cNvGraphicFramePr>
          <p:nvPr>
            <p:extLst/>
          </p:nvPr>
        </p:nvGraphicFramePr>
        <p:xfrm>
          <a:off x="7989462" y="1757293"/>
          <a:ext cx="3967011" cy="2828562"/>
        </p:xfrm>
        <a:graphic>
          <a:graphicData uri="http://schemas.openxmlformats.org/presentationml/2006/ole">
            <mc:AlternateContent xmlns:mc="http://schemas.openxmlformats.org/markup-compatibility/2006">
              <mc:Choice xmlns:v="urn:schemas-microsoft-com:vml" Requires="v">
                <p:oleObj spid="_x0000_s1049" name="ClipArt" r:id="rId6" imgW="4006850" imgH="2857500" progId="MS_ClipArt_Gallery.2">
                  <p:embed/>
                </p:oleObj>
              </mc:Choice>
              <mc:Fallback>
                <p:oleObj name="ClipArt" r:id="rId6" imgW="4006850" imgH="28575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9462" y="1757293"/>
                        <a:ext cx="3967011" cy="2828562"/>
                      </a:xfrm>
                      <a:prstGeom prst="rect">
                        <a:avLst/>
                      </a:prstGeom>
                      <a:noFill/>
                      <a:ln>
                        <a:noFill/>
                      </a:ln>
                      <a:effectLst/>
                    </p:spPr>
                  </p:pic>
                </p:oleObj>
              </mc:Fallback>
            </mc:AlternateContent>
          </a:graphicData>
        </a:graphic>
      </p:graphicFrame>
      <p:sp>
        <p:nvSpPr>
          <p:cNvPr id="3076" name="Text Box 7"/>
          <p:cNvSpPr txBox="1">
            <a:spLocks noChangeArrowheads="1"/>
          </p:cNvSpPr>
          <p:nvPr/>
        </p:nvSpPr>
        <p:spPr bwMode="auto">
          <a:xfrm>
            <a:off x="215902" y="1495772"/>
            <a:ext cx="788439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0" fontAlgn="base" hangingPunct="0">
              <a:spcBef>
                <a:spcPct val="0"/>
              </a:spcBef>
              <a:spcAft>
                <a:spcPct val="0"/>
              </a:spcAft>
            </a:pPr>
            <a:r>
              <a:rPr lang="en-US" sz="4400" b="1" dirty="0">
                <a:solidFill>
                  <a:srgbClr val="FF0000"/>
                </a:solidFill>
                <a:latin typeface="Colonna MT" panose="04020805060202030203" pitchFamily="82" charset="0"/>
              </a:rPr>
              <a:t>PRESENTED BY:</a:t>
            </a:r>
          </a:p>
          <a:p>
            <a:pPr eaLnBrk="0" fontAlgn="base" hangingPunct="0">
              <a:spcBef>
                <a:spcPct val="0"/>
              </a:spcBef>
              <a:spcAft>
                <a:spcPct val="0"/>
              </a:spcAft>
            </a:pPr>
            <a:r>
              <a:rPr lang="en-US" sz="3600" b="1" dirty="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SUBHRANGSHU CHAUDHURI</a:t>
            </a:r>
          </a:p>
          <a:p>
            <a:pPr eaLnBrk="0" fontAlgn="base" hangingPunct="0">
              <a:spcBef>
                <a:spcPct val="0"/>
              </a:spcBef>
              <a:spcAft>
                <a:spcPct val="0"/>
              </a:spcAft>
            </a:pPr>
            <a:r>
              <a:rPr lang="en-US" sz="3600" b="1" dirty="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SUBHRO DUTTA</a:t>
            </a:r>
          </a:p>
          <a:p>
            <a:pPr eaLnBrk="0" fontAlgn="base" hangingPunct="0">
              <a:spcBef>
                <a:spcPct val="0"/>
              </a:spcBef>
              <a:spcAft>
                <a:spcPct val="0"/>
              </a:spcAft>
            </a:pPr>
            <a:r>
              <a:rPr lang="en-US" sz="3600" b="1" dirty="0" smtClean="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SATYABRATA SARKAR</a:t>
            </a:r>
          </a:p>
          <a:p>
            <a:pPr eaLnBrk="0" fontAlgn="base" hangingPunct="0">
              <a:spcBef>
                <a:spcPct val="0"/>
              </a:spcBef>
              <a:spcAft>
                <a:spcPct val="0"/>
              </a:spcAft>
            </a:pPr>
            <a:r>
              <a:rPr lang="en-US" sz="3600" b="1" dirty="0" smtClean="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SUKANTA </a:t>
            </a:r>
            <a:r>
              <a:rPr lang="en-US" sz="3600" b="1" dirty="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SHARMA</a:t>
            </a:r>
          </a:p>
          <a:p>
            <a:pPr eaLnBrk="0" fontAlgn="base" hangingPunct="0">
              <a:spcBef>
                <a:spcPct val="0"/>
              </a:spcBef>
              <a:spcAft>
                <a:spcPct val="0"/>
              </a:spcAft>
            </a:pPr>
            <a:r>
              <a:rPr lang="en-US" sz="3600" b="1" dirty="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SUBHAJIT GANGULY</a:t>
            </a:r>
          </a:p>
          <a:p>
            <a:pPr eaLnBrk="0" fontAlgn="base" hangingPunct="0">
              <a:spcBef>
                <a:spcPct val="0"/>
              </a:spcBef>
              <a:spcAft>
                <a:spcPct val="0"/>
              </a:spcAft>
            </a:pPr>
            <a:r>
              <a:rPr lang="en-US" sz="4000" b="1" dirty="0">
                <a:solidFill>
                  <a:srgbClr val="FF0000"/>
                </a:solidFill>
                <a:latin typeface="Colonna MT" panose="04020805060202030203" pitchFamily="82" charset="0"/>
                <a:cs typeface="Consolas" panose="020B0609020204030204" pitchFamily="49" charset="0"/>
              </a:rPr>
              <a:t>UNDER THE GUIDANCE OF:</a:t>
            </a:r>
          </a:p>
          <a:p>
            <a:pPr eaLnBrk="0" fontAlgn="base" hangingPunct="0">
              <a:spcBef>
                <a:spcPct val="0"/>
              </a:spcBef>
              <a:spcAft>
                <a:spcPct val="0"/>
              </a:spcAft>
            </a:pPr>
            <a:r>
              <a:rPr lang="en-US" sz="3600" b="1" dirty="0" smtClean="0">
                <a:ln>
                  <a:solidFill>
                    <a:prstClr val="black">
                      <a:lumMod val="50000"/>
                      <a:lumOff val="50000"/>
                    </a:prstClr>
                  </a:solidFill>
                </a:ln>
                <a:blipFill dpi="0" rotWithShape="1">
                  <a:blip r:embed="rId8"/>
                  <a:srcRect/>
                  <a:stretch>
                    <a:fillRect/>
                  </a:stretch>
                </a:blipFill>
                <a:latin typeface="Copperplate Gothic Light" panose="020E0507020206020404" pitchFamily="34" charset="0"/>
              </a:rPr>
              <a:t>MR. CHANDAN MUKHERJEE</a:t>
            </a:r>
            <a:endParaRPr lang="en-US" sz="3600" b="1" dirty="0">
              <a:ln>
                <a:solidFill>
                  <a:prstClr val="black">
                    <a:lumMod val="50000"/>
                    <a:lumOff val="50000"/>
                  </a:prstClr>
                </a:solidFill>
              </a:ln>
              <a:blipFill dpi="0" rotWithShape="1">
                <a:blip r:embed="rId8"/>
                <a:srcRect/>
                <a:stretch>
                  <a:fillRect/>
                </a:stretch>
              </a:blipFill>
              <a:latin typeface="Copperplate Gothic Light" panose="020E0507020206020404" pitchFamily="34" charset="0"/>
            </a:endParaRPr>
          </a:p>
        </p:txBody>
      </p:sp>
    </p:spTree>
    <p:extLst>
      <p:ext uri="{BB962C8B-B14F-4D97-AF65-F5344CB8AC3E}">
        <p14:creationId xmlns:p14="http://schemas.microsoft.com/office/powerpoint/2010/main" val="2361474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ppt_w</p:attrName>
                                        </p:attrNameLst>
                                      </p:cBhvr>
                                      <p:tavLst>
                                        <p:tav tm="0" fmla="#ppt_w*sin(2.5*pi*$)">
                                          <p:val>
                                            <p:fltVal val="0"/>
                                          </p:val>
                                        </p:tav>
                                        <p:tav tm="100000">
                                          <p:val>
                                            <p:fltVal val="1"/>
                                          </p:val>
                                        </p:tav>
                                      </p:tavLst>
                                    </p:anim>
                                    <p:anim calcmode="lin" valueType="num">
                                      <p:cBhvr>
                                        <p:cTn id="9" dur="2000" fill="hold"/>
                                        <p:tgtEl>
                                          <p:spTgt spid="307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6" presetClass="entr" presetSubtype="16" fill="hold" nodeType="after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circle(in)">
                                      <p:cBhvr>
                                        <p:cTn id="13" dur="2000"/>
                                        <p:tgtEl>
                                          <p:spTgt spid="3075"/>
                                        </p:tgtEl>
                                      </p:cBhvr>
                                    </p:animEffect>
                                  </p:childTnLst>
                                </p:cTn>
                              </p:par>
                            </p:childTnLst>
                          </p:cTn>
                        </p:par>
                        <p:par>
                          <p:cTn id="14" fill="hold">
                            <p:stCondLst>
                              <p:cond delay="4000"/>
                            </p:stCondLst>
                            <p:childTnLst>
                              <p:par>
                                <p:cTn id="15" presetID="25" presetClass="entr" presetSubtype="0" fill="hold" nodeType="afterEffect">
                                  <p:stCondLst>
                                    <p:cond delay="0"/>
                                  </p:stCondLst>
                                  <p:childTnLst>
                                    <p:set>
                                      <p:cBhvr>
                                        <p:cTn id="16" dur="1" fill="hold">
                                          <p:stCondLst>
                                            <p:cond delay="0"/>
                                          </p:stCondLst>
                                        </p:cTn>
                                        <p:tgtEl>
                                          <p:spTgt spid="3076">
                                            <p:txEl>
                                              <p:pRg st="0" end="0"/>
                                            </p:txEl>
                                          </p:spTgt>
                                        </p:tgtEl>
                                        <p:attrNameLst>
                                          <p:attrName>style.visibility</p:attrName>
                                        </p:attrNameLst>
                                      </p:cBhvr>
                                      <p:to>
                                        <p:strVal val="visible"/>
                                      </p:to>
                                    </p:set>
                                    <p:anim calcmode="lin" valueType="num">
                                      <p:cBhvr>
                                        <p:cTn id="17" dur="500" decel="50000" fill="hold">
                                          <p:stCondLst>
                                            <p:cond delay="0"/>
                                          </p:stCondLst>
                                        </p:cTn>
                                        <p:tgtEl>
                                          <p:spTgt spid="3076">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076">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076">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3076">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076">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076">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076">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076">
                                            <p:txEl>
                                              <p:pRg st="0" end="0"/>
                                            </p:txEl>
                                          </p:spTgt>
                                        </p:tgtEl>
                                      </p:cBhvr>
                                    </p:animEffect>
                                  </p:childTnLst>
                                </p:cTn>
                              </p:par>
                            </p:childTnLst>
                          </p:cTn>
                        </p:par>
                        <p:par>
                          <p:cTn id="25" fill="hold">
                            <p:stCondLst>
                              <p:cond delay="5000"/>
                            </p:stCondLst>
                            <p:childTnLst>
                              <p:par>
                                <p:cTn id="26" presetID="25" presetClass="entr" presetSubtype="0" fill="hold" nodeType="afterEffect">
                                  <p:stCondLst>
                                    <p:cond delay="0"/>
                                  </p:stCondLst>
                                  <p:childTnLst>
                                    <p:set>
                                      <p:cBhvr>
                                        <p:cTn id="27" dur="1" fill="hold">
                                          <p:stCondLst>
                                            <p:cond delay="0"/>
                                          </p:stCondLst>
                                        </p:cTn>
                                        <p:tgtEl>
                                          <p:spTgt spid="3076">
                                            <p:txEl>
                                              <p:pRg st="1" end="1"/>
                                            </p:txEl>
                                          </p:spTgt>
                                        </p:tgtEl>
                                        <p:attrNameLst>
                                          <p:attrName>style.visibility</p:attrName>
                                        </p:attrNameLst>
                                      </p:cBhvr>
                                      <p:to>
                                        <p:strVal val="visible"/>
                                      </p:to>
                                    </p:set>
                                    <p:anim calcmode="lin" valueType="num">
                                      <p:cBhvr>
                                        <p:cTn id="28" dur="500" decel="50000" fill="hold">
                                          <p:stCondLst>
                                            <p:cond delay="0"/>
                                          </p:stCondLst>
                                        </p:cTn>
                                        <p:tgtEl>
                                          <p:spTgt spid="3076">
                                            <p:txEl>
                                              <p:pRg st="1" end="1"/>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3076">
                                            <p:txEl>
                                              <p:pRg st="1" end="1"/>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3076">
                                            <p:txEl>
                                              <p:pRg st="1" end="1"/>
                                            </p:txEl>
                                          </p:spTgt>
                                        </p:tgtEl>
                                        <p:attrNameLst>
                                          <p:attrName>ppt_w</p:attrName>
                                        </p:attrNameLst>
                                      </p:cBhvr>
                                      <p:tavLst>
                                        <p:tav tm="0">
                                          <p:val>
                                            <p:strVal val="#ppt_w*.05"/>
                                          </p:val>
                                        </p:tav>
                                        <p:tav tm="100000">
                                          <p:val>
                                            <p:strVal val="#ppt_w"/>
                                          </p:val>
                                        </p:tav>
                                      </p:tavLst>
                                    </p:anim>
                                    <p:anim calcmode="lin" valueType="num">
                                      <p:cBhvr>
                                        <p:cTn id="31" dur="1000" fill="hold"/>
                                        <p:tgtEl>
                                          <p:spTgt spid="3076">
                                            <p:txEl>
                                              <p:pRg st="1" end="1"/>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3076">
                                            <p:txEl>
                                              <p:pRg st="1" end="1"/>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3076">
                                            <p:txEl>
                                              <p:pRg st="1" end="1"/>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3076">
                                            <p:txEl>
                                              <p:pRg st="1" end="1"/>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3076">
                                            <p:txEl>
                                              <p:pRg st="1" end="1"/>
                                            </p:txEl>
                                          </p:spTgt>
                                        </p:tgtEl>
                                      </p:cBhvr>
                                    </p:animEffect>
                                  </p:childTnLst>
                                </p:cTn>
                              </p:par>
                            </p:childTnLst>
                          </p:cTn>
                        </p:par>
                        <p:par>
                          <p:cTn id="36" fill="hold">
                            <p:stCondLst>
                              <p:cond delay="6000"/>
                            </p:stCondLst>
                            <p:childTnLst>
                              <p:par>
                                <p:cTn id="37" presetID="25" presetClass="entr" presetSubtype="0" fill="hold" nodeType="afterEffect">
                                  <p:stCondLst>
                                    <p:cond delay="0"/>
                                  </p:stCondLst>
                                  <p:childTnLst>
                                    <p:set>
                                      <p:cBhvr>
                                        <p:cTn id="38" dur="1" fill="hold">
                                          <p:stCondLst>
                                            <p:cond delay="0"/>
                                          </p:stCondLst>
                                        </p:cTn>
                                        <p:tgtEl>
                                          <p:spTgt spid="3076">
                                            <p:txEl>
                                              <p:pRg st="2" end="2"/>
                                            </p:txEl>
                                          </p:spTgt>
                                        </p:tgtEl>
                                        <p:attrNameLst>
                                          <p:attrName>style.visibility</p:attrName>
                                        </p:attrNameLst>
                                      </p:cBhvr>
                                      <p:to>
                                        <p:strVal val="visible"/>
                                      </p:to>
                                    </p:set>
                                    <p:anim calcmode="lin" valueType="num">
                                      <p:cBhvr>
                                        <p:cTn id="39" dur="500" decel="50000" fill="hold">
                                          <p:stCondLst>
                                            <p:cond delay="0"/>
                                          </p:stCondLst>
                                        </p:cTn>
                                        <p:tgtEl>
                                          <p:spTgt spid="3076">
                                            <p:txEl>
                                              <p:pRg st="2" end="2"/>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3076">
                                            <p:txEl>
                                              <p:pRg st="2" end="2"/>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3076">
                                            <p:txEl>
                                              <p:pRg st="2" end="2"/>
                                            </p:txEl>
                                          </p:spTgt>
                                        </p:tgtEl>
                                        <p:attrNameLst>
                                          <p:attrName>ppt_w</p:attrName>
                                        </p:attrNameLst>
                                      </p:cBhvr>
                                      <p:tavLst>
                                        <p:tav tm="0">
                                          <p:val>
                                            <p:strVal val="#ppt_w*.05"/>
                                          </p:val>
                                        </p:tav>
                                        <p:tav tm="100000">
                                          <p:val>
                                            <p:strVal val="#ppt_w"/>
                                          </p:val>
                                        </p:tav>
                                      </p:tavLst>
                                    </p:anim>
                                    <p:anim calcmode="lin" valueType="num">
                                      <p:cBhvr>
                                        <p:cTn id="42" dur="1000" fill="hold"/>
                                        <p:tgtEl>
                                          <p:spTgt spid="3076">
                                            <p:txEl>
                                              <p:pRg st="2" end="2"/>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3076">
                                            <p:txEl>
                                              <p:pRg st="2" end="2"/>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3076">
                                            <p:txEl>
                                              <p:pRg st="2" end="2"/>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3076">
                                            <p:txEl>
                                              <p:pRg st="2" end="2"/>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3076">
                                            <p:txEl>
                                              <p:pRg st="2" end="2"/>
                                            </p:txEl>
                                          </p:spTgt>
                                        </p:tgtEl>
                                      </p:cBhvr>
                                    </p:animEffect>
                                  </p:childTnLst>
                                </p:cTn>
                              </p:par>
                            </p:childTnLst>
                          </p:cTn>
                        </p:par>
                        <p:par>
                          <p:cTn id="47" fill="hold">
                            <p:stCondLst>
                              <p:cond delay="7000"/>
                            </p:stCondLst>
                            <p:childTnLst>
                              <p:par>
                                <p:cTn id="48" presetID="25" presetClass="entr" presetSubtype="0" fill="hold" nodeType="afterEffect">
                                  <p:stCondLst>
                                    <p:cond delay="0"/>
                                  </p:stCondLst>
                                  <p:childTnLst>
                                    <p:set>
                                      <p:cBhvr>
                                        <p:cTn id="49" dur="1" fill="hold">
                                          <p:stCondLst>
                                            <p:cond delay="0"/>
                                          </p:stCondLst>
                                        </p:cTn>
                                        <p:tgtEl>
                                          <p:spTgt spid="3076">
                                            <p:txEl>
                                              <p:pRg st="3" end="3"/>
                                            </p:txEl>
                                          </p:spTgt>
                                        </p:tgtEl>
                                        <p:attrNameLst>
                                          <p:attrName>style.visibility</p:attrName>
                                        </p:attrNameLst>
                                      </p:cBhvr>
                                      <p:to>
                                        <p:strVal val="visible"/>
                                      </p:to>
                                    </p:set>
                                    <p:anim calcmode="lin" valueType="num">
                                      <p:cBhvr>
                                        <p:cTn id="50" dur="500" decel="50000" fill="hold">
                                          <p:stCondLst>
                                            <p:cond delay="0"/>
                                          </p:stCondLst>
                                        </p:cTn>
                                        <p:tgtEl>
                                          <p:spTgt spid="3076">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3076">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3076">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3076">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3076">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3076">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3076">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3076">
                                            <p:txEl>
                                              <p:pRg st="3" end="3"/>
                                            </p:txEl>
                                          </p:spTgt>
                                        </p:tgtEl>
                                      </p:cBhvr>
                                    </p:animEffect>
                                  </p:childTnLst>
                                </p:cTn>
                              </p:par>
                            </p:childTnLst>
                          </p:cTn>
                        </p:par>
                        <p:par>
                          <p:cTn id="58" fill="hold">
                            <p:stCondLst>
                              <p:cond delay="8000"/>
                            </p:stCondLst>
                            <p:childTnLst>
                              <p:par>
                                <p:cTn id="59" presetID="25" presetClass="entr" presetSubtype="0" fill="hold" nodeType="afterEffect">
                                  <p:stCondLst>
                                    <p:cond delay="0"/>
                                  </p:stCondLst>
                                  <p:childTnLst>
                                    <p:set>
                                      <p:cBhvr>
                                        <p:cTn id="60" dur="1" fill="hold">
                                          <p:stCondLst>
                                            <p:cond delay="0"/>
                                          </p:stCondLst>
                                        </p:cTn>
                                        <p:tgtEl>
                                          <p:spTgt spid="3076">
                                            <p:txEl>
                                              <p:pRg st="4" end="4"/>
                                            </p:txEl>
                                          </p:spTgt>
                                        </p:tgtEl>
                                        <p:attrNameLst>
                                          <p:attrName>style.visibility</p:attrName>
                                        </p:attrNameLst>
                                      </p:cBhvr>
                                      <p:to>
                                        <p:strVal val="visible"/>
                                      </p:to>
                                    </p:set>
                                    <p:anim calcmode="lin" valueType="num">
                                      <p:cBhvr>
                                        <p:cTn id="61" dur="500" decel="50000" fill="hold">
                                          <p:stCondLst>
                                            <p:cond delay="0"/>
                                          </p:stCondLst>
                                        </p:cTn>
                                        <p:tgtEl>
                                          <p:spTgt spid="3076">
                                            <p:txEl>
                                              <p:pRg st="4" end="4"/>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076">
                                            <p:txEl>
                                              <p:pRg st="4" end="4"/>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076">
                                            <p:txEl>
                                              <p:pRg st="4" end="4"/>
                                            </p:txEl>
                                          </p:spTgt>
                                        </p:tgtEl>
                                        <p:attrNameLst>
                                          <p:attrName>ppt_w</p:attrName>
                                        </p:attrNameLst>
                                      </p:cBhvr>
                                      <p:tavLst>
                                        <p:tav tm="0">
                                          <p:val>
                                            <p:strVal val="#ppt_w*.05"/>
                                          </p:val>
                                        </p:tav>
                                        <p:tav tm="100000">
                                          <p:val>
                                            <p:strVal val="#ppt_w"/>
                                          </p:val>
                                        </p:tav>
                                      </p:tavLst>
                                    </p:anim>
                                    <p:anim calcmode="lin" valueType="num">
                                      <p:cBhvr>
                                        <p:cTn id="64" dur="1000" fill="hold"/>
                                        <p:tgtEl>
                                          <p:spTgt spid="3076">
                                            <p:txEl>
                                              <p:pRg st="4" end="4"/>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076">
                                            <p:txEl>
                                              <p:pRg st="4" end="4"/>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076">
                                            <p:txEl>
                                              <p:pRg st="4" end="4"/>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076">
                                            <p:txEl>
                                              <p:pRg st="4" end="4"/>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076">
                                            <p:txEl>
                                              <p:pRg st="4" end="4"/>
                                            </p:txEl>
                                          </p:spTgt>
                                        </p:tgtEl>
                                      </p:cBhvr>
                                    </p:animEffect>
                                  </p:childTnLst>
                                </p:cTn>
                              </p:par>
                            </p:childTnLst>
                          </p:cTn>
                        </p:par>
                        <p:par>
                          <p:cTn id="69" fill="hold">
                            <p:stCondLst>
                              <p:cond delay="9000"/>
                            </p:stCondLst>
                            <p:childTnLst>
                              <p:par>
                                <p:cTn id="70" presetID="25" presetClass="entr" presetSubtype="0" fill="hold" nodeType="afterEffect">
                                  <p:stCondLst>
                                    <p:cond delay="0"/>
                                  </p:stCondLst>
                                  <p:childTnLst>
                                    <p:set>
                                      <p:cBhvr>
                                        <p:cTn id="71" dur="1" fill="hold">
                                          <p:stCondLst>
                                            <p:cond delay="0"/>
                                          </p:stCondLst>
                                        </p:cTn>
                                        <p:tgtEl>
                                          <p:spTgt spid="3076">
                                            <p:txEl>
                                              <p:pRg st="5" end="5"/>
                                            </p:txEl>
                                          </p:spTgt>
                                        </p:tgtEl>
                                        <p:attrNameLst>
                                          <p:attrName>style.visibility</p:attrName>
                                        </p:attrNameLst>
                                      </p:cBhvr>
                                      <p:to>
                                        <p:strVal val="visible"/>
                                      </p:to>
                                    </p:set>
                                    <p:anim calcmode="lin" valueType="num">
                                      <p:cBhvr>
                                        <p:cTn id="72" dur="500" decel="50000" fill="hold">
                                          <p:stCondLst>
                                            <p:cond delay="0"/>
                                          </p:stCondLst>
                                        </p:cTn>
                                        <p:tgtEl>
                                          <p:spTgt spid="3076">
                                            <p:txEl>
                                              <p:pRg st="5" end="5"/>
                                            </p:txEl>
                                          </p:spTgt>
                                        </p:tgtEl>
                                        <p:attrNameLst>
                                          <p:attrName>style.rotation</p:attrName>
                                        </p:attrNameLst>
                                      </p:cBhvr>
                                      <p:tavLst>
                                        <p:tav tm="0">
                                          <p:val>
                                            <p:fltVal val="-90"/>
                                          </p:val>
                                        </p:tav>
                                        <p:tav tm="100000">
                                          <p:val>
                                            <p:fltVal val="0"/>
                                          </p:val>
                                        </p:tav>
                                      </p:tavLst>
                                    </p:anim>
                                    <p:anim calcmode="lin" valueType="num">
                                      <p:cBhvr>
                                        <p:cTn id="73" dur="500" decel="50000" fill="hold">
                                          <p:stCondLst>
                                            <p:cond delay="0"/>
                                          </p:stCondLst>
                                        </p:cTn>
                                        <p:tgtEl>
                                          <p:spTgt spid="3076">
                                            <p:txEl>
                                              <p:pRg st="5" end="5"/>
                                            </p:txEl>
                                          </p:spTgt>
                                        </p:tgtEl>
                                        <p:attrNameLst>
                                          <p:attrName>ppt_w</p:attrName>
                                        </p:attrNameLst>
                                      </p:cBhvr>
                                      <p:tavLst>
                                        <p:tav tm="0">
                                          <p:val>
                                            <p:strVal val="#ppt_w"/>
                                          </p:val>
                                        </p:tav>
                                        <p:tav tm="100000">
                                          <p:val>
                                            <p:strVal val="#ppt_w*.05"/>
                                          </p:val>
                                        </p:tav>
                                      </p:tavLst>
                                    </p:anim>
                                    <p:anim calcmode="lin" valueType="num">
                                      <p:cBhvr>
                                        <p:cTn id="74" dur="500" accel="50000" fill="hold">
                                          <p:stCondLst>
                                            <p:cond delay="500"/>
                                          </p:stCondLst>
                                        </p:cTn>
                                        <p:tgtEl>
                                          <p:spTgt spid="3076">
                                            <p:txEl>
                                              <p:pRg st="5" end="5"/>
                                            </p:txEl>
                                          </p:spTgt>
                                        </p:tgtEl>
                                        <p:attrNameLst>
                                          <p:attrName>ppt_w</p:attrName>
                                        </p:attrNameLst>
                                      </p:cBhvr>
                                      <p:tavLst>
                                        <p:tav tm="0">
                                          <p:val>
                                            <p:strVal val="#ppt_w*.05"/>
                                          </p:val>
                                        </p:tav>
                                        <p:tav tm="100000">
                                          <p:val>
                                            <p:strVal val="#ppt_w"/>
                                          </p:val>
                                        </p:tav>
                                      </p:tavLst>
                                    </p:anim>
                                    <p:anim calcmode="lin" valueType="num">
                                      <p:cBhvr>
                                        <p:cTn id="75" dur="1000" fill="hold"/>
                                        <p:tgtEl>
                                          <p:spTgt spid="3076">
                                            <p:txEl>
                                              <p:pRg st="5" end="5"/>
                                            </p:txEl>
                                          </p:spTgt>
                                        </p:tgtEl>
                                        <p:attrNameLst>
                                          <p:attrName>ppt_h</p:attrName>
                                        </p:attrNameLst>
                                      </p:cBhvr>
                                      <p:tavLst>
                                        <p:tav tm="0">
                                          <p:val>
                                            <p:strVal val="#ppt_h"/>
                                          </p:val>
                                        </p:tav>
                                        <p:tav tm="100000">
                                          <p:val>
                                            <p:strVal val="#ppt_h"/>
                                          </p:val>
                                        </p:tav>
                                      </p:tavLst>
                                    </p:anim>
                                    <p:anim calcmode="lin" valueType="num">
                                      <p:cBhvr>
                                        <p:cTn id="76" dur="500" decel="50000" fill="hold">
                                          <p:stCondLst>
                                            <p:cond delay="0"/>
                                          </p:stCondLst>
                                        </p:cTn>
                                        <p:tgtEl>
                                          <p:spTgt spid="3076">
                                            <p:txEl>
                                              <p:pRg st="5" end="5"/>
                                            </p:txEl>
                                          </p:spTgt>
                                        </p:tgtEl>
                                        <p:attrNameLst>
                                          <p:attrName>ppt_x</p:attrName>
                                        </p:attrNameLst>
                                      </p:cBhvr>
                                      <p:tavLst>
                                        <p:tav tm="0">
                                          <p:val>
                                            <p:strVal val="#ppt_x+.4"/>
                                          </p:val>
                                        </p:tav>
                                        <p:tav tm="100000">
                                          <p:val>
                                            <p:strVal val="#ppt_x"/>
                                          </p:val>
                                        </p:tav>
                                      </p:tavLst>
                                    </p:anim>
                                    <p:anim calcmode="lin" valueType="num">
                                      <p:cBhvr>
                                        <p:cTn id="77" dur="500" decel="50000" fill="hold">
                                          <p:stCondLst>
                                            <p:cond delay="0"/>
                                          </p:stCondLst>
                                        </p:cTn>
                                        <p:tgtEl>
                                          <p:spTgt spid="3076">
                                            <p:txEl>
                                              <p:pRg st="5" end="5"/>
                                            </p:txEl>
                                          </p:spTgt>
                                        </p:tgtEl>
                                        <p:attrNameLst>
                                          <p:attrName>ppt_y</p:attrName>
                                        </p:attrNameLst>
                                      </p:cBhvr>
                                      <p:tavLst>
                                        <p:tav tm="0">
                                          <p:val>
                                            <p:strVal val="#ppt_y-.2"/>
                                          </p:val>
                                        </p:tav>
                                        <p:tav tm="100000">
                                          <p:val>
                                            <p:strVal val="#ppt_y+.1"/>
                                          </p:val>
                                        </p:tav>
                                      </p:tavLst>
                                    </p:anim>
                                    <p:anim calcmode="lin" valueType="num">
                                      <p:cBhvr>
                                        <p:cTn id="78" dur="500" accel="50000" fill="hold">
                                          <p:stCondLst>
                                            <p:cond delay="500"/>
                                          </p:stCondLst>
                                        </p:cTn>
                                        <p:tgtEl>
                                          <p:spTgt spid="3076">
                                            <p:txEl>
                                              <p:pRg st="5" end="5"/>
                                            </p:txEl>
                                          </p:spTgt>
                                        </p:tgtEl>
                                        <p:attrNameLst>
                                          <p:attrName>ppt_y</p:attrName>
                                        </p:attrNameLst>
                                      </p:cBhvr>
                                      <p:tavLst>
                                        <p:tav tm="0">
                                          <p:val>
                                            <p:strVal val="#ppt_y+.1"/>
                                          </p:val>
                                        </p:tav>
                                        <p:tav tm="100000">
                                          <p:val>
                                            <p:strVal val="#ppt_y"/>
                                          </p:val>
                                        </p:tav>
                                      </p:tavLst>
                                    </p:anim>
                                    <p:animEffect transition="in" filter="fade">
                                      <p:cBhvr>
                                        <p:cTn id="79" dur="1000" decel="50000">
                                          <p:stCondLst>
                                            <p:cond delay="0"/>
                                          </p:stCondLst>
                                        </p:cTn>
                                        <p:tgtEl>
                                          <p:spTgt spid="3076">
                                            <p:txEl>
                                              <p:pRg st="5" end="5"/>
                                            </p:txEl>
                                          </p:spTgt>
                                        </p:tgtEl>
                                      </p:cBhvr>
                                    </p:animEffect>
                                  </p:childTnLst>
                                </p:cTn>
                              </p:par>
                            </p:childTnLst>
                          </p:cTn>
                        </p:par>
                        <p:par>
                          <p:cTn id="80" fill="hold">
                            <p:stCondLst>
                              <p:cond delay="10000"/>
                            </p:stCondLst>
                            <p:childTnLst>
                              <p:par>
                                <p:cTn id="81" presetID="25" presetClass="entr" presetSubtype="0" fill="hold" nodeType="afterEffect">
                                  <p:stCondLst>
                                    <p:cond delay="0"/>
                                  </p:stCondLst>
                                  <p:childTnLst>
                                    <p:set>
                                      <p:cBhvr>
                                        <p:cTn id="82" dur="1" fill="hold">
                                          <p:stCondLst>
                                            <p:cond delay="0"/>
                                          </p:stCondLst>
                                        </p:cTn>
                                        <p:tgtEl>
                                          <p:spTgt spid="3076">
                                            <p:txEl>
                                              <p:pRg st="6" end="6"/>
                                            </p:txEl>
                                          </p:spTgt>
                                        </p:tgtEl>
                                        <p:attrNameLst>
                                          <p:attrName>style.visibility</p:attrName>
                                        </p:attrNameLst>
                                      </p:cBhvr>
                                      <p:to>
                                        <p:strVal val="visible"/>
                                      </p:to>
                                    </p:set>
                                    <p:anim calcmode="lin" valueType="num">
                                      <p:cBhvr>
                                        <p:cTn id="83" dur="500" decel="50000" fill="hold">
                                          <p:stCondLst>
                                            <p:cond delay="0"/>
                                          </p:stCondLst>
                                        </p:cTn>
                                        <p:tgtEl>
                                          <p:spTgt spid="3076">
                                            <p:txEl>
                                              <p:pRg st="6" end="6"/>
                                            </p:txEl>
                                          </p:spTgt>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3076">
                                            <p:txEl>
                                              <p:pRg st="6" end="6"/>
                                            </p:txEl>
                                          </p:spTgt>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3076">
                                            <p:txEl>
                                              <p:pRg st="6" end="6"/>
                                            </p:txEl>
                                          </p:spTgt>
                                        </p:tgtEl>
                                        <p:attrNameLst>
                                          <p:attrName>ppt_w</p:attrName>
                                        </p:attrNameLst>
                                      </p:cBhvr>
                                      <p:tavLst>
                                        <p:tav tm="0">
                                          <p:val>
                                            <p:strVal val="#ppt_w*.05"/>
                                          </p:val>
                                        </p:tav>
                                        <p:tav tm="100000">
                                          <p:val>
                                            <p:strVal val="#ppt_w"/>
                                          </p:val>
                                        </p:tav>
                                      </p:tavLst>
                                    </p:anim>
                                    <p:anim calcmode="lin" valueType="num">
                                      <p:cBhvr>
                                        <p:cTn id="86" dur="1000" fill="hold"/>
                                        <p:tgtEl>
                                          <p:spTgt spid="3076">
                                            <p:txEl>
                                              <p:pRg st="6" end="6"/>
                                            </p:txEl>
                                          </p:spTgt>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3076">
                                            <p:txEl>
                                              <p:pRg st="6" end="6"/>
                                            </p:txEl>
                                          </p:spTgt>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3076">
                                            <p:txEl>
                                              <p:pRg st="6" end="6"/>
                                            </p:txEl>
                                          </p:spTgt>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3076">
                                            <p:txEl>
                                              <p:pRg st="6" end="6"/>
                                            </p:txEl>
                                          </p:spTgt>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3076">
                                            <p:txEl>
                                              <p:pRg st="6" end="6"/>
                                            </p:txEl>
                                          </p:spTgt>
                                        </p:tgtEl>
                                      </p:cBhvr>
                                    </p:animEffect>
                                  </p:childTnLst>
                                </p:cTn>
                              </p:par>
                            </p:childTnLst>
                          </p:cTn>
                        </p:par>
                        <p:par>
                          <p:cTn id="91" fill="hold">
                            <p:stCondLst>
                              <p:cond delay="11000"/>
                            </p:stCondLst>
                            <p:childTnLst>
                              <p:par>
                                <p:cTn id="92" presetID="25" presetClass="entr" presetSubtype="0" fill="hold" nodeType="afterEffect">
                                  <p:stCondLst>
                                    <p:cond delay="0"/>
                                  </p:stCondLst>
                                  <p:childTnLst>
                                    <p:set>
                                      <p:cBhvr>
                                        <p:cTn id="93" dur="1" fill="hold">
                                          <p:stCondLst>
                                            <p:cond delay="0"/>
                                          </p:stCondLst>
                                        </p:cTn>
                                        <p:tgtEl>
                                          <p:spTgt spid="3076">
                                            <p:txEl>
                                              <p:pRg st="7" end="7"/>
                                            </p:txEl>
                                          </p:spTgt>
                                        </p:tgtEl>
                                        <p:attrNameLst>
                                          <p:attrName>style.visibility</p:attrName>
                                        </p:attrNameLst>
                                      </p:cBhvr>
                                      <p:to>
                                        <p:strVal val="visible"/>
                                      </p:to>
                                    </p:set>
                                    <p:anim calcmode="lin" valueType="num">
                                      <p:cBhvr>
                                        <p:cTn id="94" dur="500" decel="50000" fill="hold">
                                          <p:stCondLst>
                                            <p:cond delay="0"/>
                                          </p:stCondLst>
                                        </p:cTn>
                                        <p:tgtEl>
                                          <p:spTgt spid="3076">
                                            <p:txEl>
                                              <p:pRg st="7" end="7"/>
                                            </p:txEl>
                                          </p:spTgt>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076">
                                            <p:txEl>
                                              <p:pRg st="7" end="7"/>
                                            </p:txEl>
                                          </p:spTgt>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076">
                                            <p:txEl>
                                              <p:pRg st="7" end="7"/>
                                            </p:txEl>
                                          </p:spTgt>
                                        </p:tgtEl>
                                        <p:attrNameLst>
                                          <p:attrName>ppt_w</p:attrName>
                                        </p:attrNameLst>
                                      </p:cBhvr>
                                      <p:tavLst>
                                        <p:tav tm="0">
                                          <p:val>
                                            <p:strVal val="#ppt_w*.05"/>
                                          </p:val>
                                        </p:tav>
                                        <p:tav tm="100000">
                                          <p:val>
                                            <p:strVal val="#ppt_w"/>
                                          </p:val>
                                        </p:tav>
                                      </p:tavLst>
                                    </p:anim>
                                    <p:anim calcmode="lin" valueType="num">
                                      <p:cBhvr>
                                        <p:cTn id="97" dur="1000" fill="hold"/>
                                        <p:tgtEl>
                                          <p:spTgt spid="3076">
                                            <p:txEl>
                                              <p:pRg st="7" end="7"/>
                                            </p:txEl>
                                          </p:spTgt>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076">
                                            <p:txEl>
                                              <p:pRg st="7" end="7"/>
                                            </p:txEl>
                                          </p:spTgt>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076">
                                            <p:txEl>
                                              <p:pRg st="7" end="7"/>
                                            </p:txEl>
                                          </p:spTgt>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076">
                                            <p:txEl>
                                              <p:pRg st="7" end="7"/>
                                            </p:txEl>
                                          </p:spTgt>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0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t="-6000" b="-6000"/>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79538" y="0"/>
            <a:ext cx="9448800" cy="1104900"/>
          </a:xfrm>
        </p:spPr>
        <p:txBody>
          <a:bodyPr>
            <a:prstTxWarp prst="textTriangle">
              <a:avLst>
                <a:gd name="adj" fmla="val 23668"/>
              </a:avLst>
            </a:prstTxWarp>
            <a:normAutofit/>
          </a:bodyPr>
          <a:lstStyle/>
          <a:p>
            <a:pPr>
              <a:defRPr/>
            </a:pPr>
            <a:r>
              <a:rPr lang="en-US" sz="5400" u="sng" dirty="0" smtClean="0">
                <a:ln>
                  <a:solidFill>
                    <a:schemeClr val="tx1">
                      <a:lumMod val="50000"/>
                      <a:lumOff val="50000"/>
                    </a:schemeClr>
                  </a:solidFill>
                </a:ln>
                <a:blipFill dpi="0" rotWithShape="1">
                  <a:blip r:embed="rId4"/>
                  <a:srcRect/>
                  <a:stretch>
                    <a:fillRect/>
                  </a:stretch>
                </a:blipFill>
                <a:latin typeface="Andalus" panose="02020603050405020304" pitchFamily="18" charset="-78"/>
                <a:cs typeface="Andalus" panose="02020603050405020304" pitchFamily="18" charset="-78"/>
              </a:rPr>
              <a:t>Introduction</a:t>
            </a:r>
            <a:endParaRPr lang="en-US" sz="5400" dirty="0">
              <a:ln>
                <a:solidFill>
                  <a:schemeClr val="tx1">
                    <a:lumMod val="50000"/>
                    <a:lumOff val="50000"/>
                  </a:schemeClr>
                </a:solidFill>
              </a:ln>
              <a:blipFill dpi="0" rotWithShape="1">
                <a:blip r:embed="rId4"/>
                <a:srcRect/>
                <a:stretch>
                  <a:fillRect/>
                </a:stretch>
              </a:blipFill>
              <a:latin typeface="Andalus" panose="02020603050405020304" pitchFamily="18" charset="-78"/>
              <a:cs typeface="Andalus" panose="02020603050405020304" pitchFamily="18" charset="-78"/>
            </a:endParaRPr>
          </a:p>
        </p:txBody>
      </p:sp>
      <p:sp>
        <p:nvSpPr>
          <p:cNvPr id="16405" name="Text Box 21"/>
          <p:cNvSpPr txBox="1">
            <a:spLocks noChangeArrowheads="1"/>
          </p:cNvSpPr>
          <p:nvPr/>
        </p:nvSpPr>
        <p:spPr bwMode="auto">
          <a:xfrm>
            <a:off x="118774" y="1484784"/>
            <a:ext cx="11970327"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457200">
              <a:buSzPct val="75000"/>
              <a:buFont typeface="Monotype Sorts" pitchFamily="2" charset="2"/>
              <a:buChar char="n"/>
            </a:pPr>
            <a:r>
              <a:rPr lang="en-US" sz="2100" dirty="0">
                <a:solidFill>
                  <a:prstClr val="black"/>
                </a:solidFill>
                <a:latin typeface="Poor Richard" panose="02080502050505020702" pitchFamily="18" charset="0"/>
              </a:rPr>
              <a:t>  </a:t>
            </a:r>
            <a:r>
              <a:rPr lang="en-US" sz="3200" b="1" dirty="0" smtClean="0">
                <a:solidFill>
                  <a:srgbClr val="FF0000"/>
                </a:solidFill>
                <a:latin typeface="Poor Richard" panose="02080502050505020702" pitchFamily="18" charset="0"/>
              </a:rPr>
              <a:t>What is banking in our project ?</a:t>
            </a:r>
            <a:r>
              <a:rPr lang="en-US" sz="2000" b="1" dirty="0">
                <a:solidFill>
                  <a:prstClr val="black"/>
                </a:solidFill>
                <a:latin typeface="Tempus Sans ITC" panose="04020404030D07020202" pitchFamily="82" charset="0"/>
              </a:rPr>
              <a:t/>
            </a:r>
            <a:br>
              <a:rPr lang="en-US" sz="2000" b="1" dirty="0">
                <a:solidFill>
                  <a:prstClr val="black"/>
                </a:solidFill>
                <a:latin typeface="Tempus Sans ITC" panose="04020404030D07020202" pitchFamily="82" charset="0"/>
              </a:rPr>
            </a:br>
            <a:endParaRPr lang="en-US" sz="2000" b="1" dirty="0">
              <a:solidFill>
                <a:prstClr val="black"/>
              </a:solidFill>
              <a:latin typeface="Tempus Sans ITC" panose="04020404030D07020202" pitchFamily="82" charset="0"/>
            </a:endParaRPr>
          </a:p>
          <a:p>
            <a:pPr defTabSz="457200">
              <a:buSzPct val="75000"/>
              <a:buFont typeface="Monotype Sorts" pitchFamily="2" charset="2"/>
              <a:buChar char="n"/>
            </a:pPr>
            <a:r>
              <a:rPr lang="en-US" sz="2000" b="1" dirty="0">
                <a:solidFill>
                  <a:prstClr val="black"/>
                </a:solidFill>
                <a:latin typeface="Tempus Sans ITC" panose="04020404030D07020202" pitchFamily="82" charset="0"/>
              </a:rPr>
              <a:t>  </a:t>
            </a:r>
            <a:r>
              <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Banking system in our project refers to the manual data entry-file type system, without the use of </a:t>
            </a:r>
            <a:r>
              <a:rPr lang="en-GB" sz="2300" b="1" dirty="0" smtClean="0">
                <a:ln>
                  <a:solidFill>
                    <a:schemeClr val="tx1">
                      <a:lumMod val="85000"/>
                      <a:lumOff val="15000"/>
                    </a:schemeClr>
                  </a:solidFill>
                </a:ln>
                <a:blipFill dpi="0" rotWithShape="1">
                  <a:blip r:embed="rId5"/>
                  <a:srcRect/>
                  <a:stretch>
                    <a:fillRect/>
                  </a:stretch>
                </a:blipFill>
                <a:latin typeface="Tempus Sans ITC" panose="04020404030D07020202" pitchFamily="82" charset="0"/>
              </a:rPr>
              <a:t>the online </a:t>
            </a:r>
            <a:r>
              <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type, where there are mainly two actors, </a:t>
            </a:r>
            <a:r>
              <a:rPr lang="en-GB" sz="2300" b="1" dirty="0" smtClean="0">
                <a:ln>
                  <a:solidFill>
                    <a:schemeClr val="tx1">
                      <a:lumMod val="85000"/>
                      <a:lumOff val="15000"/>
                    </a:schemeClr>
                  </a:solidFill>
                </a:ln>
                <a:blipFill dpi="0" rotWithShape="1">
                  <a:blip r:embed="rId5"/>
                  <a:srcRect/>
                  <a:stretch>
                    <a:fillRect/>
                  </a:stretch>
                </a:blipFill>
                <a:latin typeface="Tempus Sans ITC" panose="04020404030D07020202" pitchFamily="82" charset="0"/>
              </a:rPr>
              <a:t>the OPERATOR  </a:t>
            </a:r>
            <a:r>
              <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&amp;  ADMINISTRATOR . </a:t>
            </a:r>
            <a: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
            </a:r>
            <a:b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br>
            <a:endPar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endParaRPr>
          </a:p>
          <a:p>
            <a:pPr defTabSz="457200">
              <a:buSzPct val="75000"/>
              <a:buFont typeface="Monotype Sorts" pitchFamily="2" charset="2"/>
              <a:buChar char="n"/>
            </a:pPr>
            <a: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  </a:t>
            </a:r>
            <a:r>
              <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In the bank , here the user provides the information to the operator about the job the user wants and conveys that to the operator. </a:t>
            </a:r>
            <a:endParaRPr lang="en-GB" sz="2300" b="1" dirty="0" smtClean="0">
              <a:ln>
                <a:solidFill>
                  <a:schemeClr val="tx1">
                    <a:lumMod val="85000"/>
                    <a:lumOff val="15000"/>
                  </a:schemeClr>
                </a:solidFill>
              </a:ln>
              <a:blipFill dpi="0" rotWithShape="1">
                <a:blip r:embed="rId5"/>
                <a:srcRect/>
                <a:stretch>
                  <a:fillRect/>
                </a:stretch>
              </a:blipFill>
              <a:latin typeface="Tempus Sans ITC" panose="04020404030D07020202" pitchFamily="82" charset="0"/>
            </a:endParaRPr>
          </a:p>
          <a:p>
            <a:pPr defTabSz="457200">
              <a:buSzPct val="75000"/>
              <a:buFont typeface="Monotype Sorts" pitchFamily="2" charset="2"/>
              <a:buChar char="n"/>
            </a:pPr>
            <a:endParaRPr lang="en-GB" sz="2300" b="1" dirty="0" smtClean="0">
              <a:ln>
                <a:solidFill>
                  <a:schemeClr val="tx1">
                    <a:lumMod val="85000"/>
                    <a:lumOff val="15000"/>
                  </a:schemeClr>
                </a:solidFill>
              </a:ln>
              <a:blipFill dpi="0" rotWithShape="1">
                <a:blip r:embed="rId5"/>
                <a:srcRect/>
                <a:stretch>
                  <a:fillRect/>
                </a:stretch>
              </a:blipFill>
              <a:latin typeface="Tempus Sans ITC" panose="04020404030D07020202" pitchFamily="82" charset="0"/>
            </a:endParaRPr>
          </a:p>
          <a:p>
            <a:pPr defTabSz="457200">
              <a:buSzPct val="75000"/>
              <a:buFont typeface="Monotype Sorts" pitchFamily="2" charset="2"/>
              <a:buChar char="n"/>
            </a:pPr>
            <a: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 </a:t>
            </a:r>
            <a:r>
              <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The operator on behalf of the user fills the necessary tabloid for that application of the user to be processed. </a:t>
            </a:r>
            <a: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
            </a:r>
            <a:b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br>
            <a:endPar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endParaRPr>
          </a:p>
          <a:p>
            <a:pPr defTabSz="457200">
              <a:buSzPct val="75000"/>
              <a:buFont typeface="Monotype Sorts" pitchFamily="2" charset="2"/>
              <a:buChar char="n"/>
            </a:pPr>
            <a:r>
              <a:rPr lang="en-US"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  </a:t>
            </a:r>
            <a:r>
              <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rPr>
              <a:t>Here in our project is the main player is the ADMIN. The Admin creates an operator who works on behalf of the Admin</a:t>
            </a:r>
            <a:r>
              <a:rPr lang="en-GB" sz="2300" b="1" dirty="0" smtClean="0">
                <a:ln>
                  <a:solidFill>
                    <a:schemeClr val="tx1">
                      <a:lumMod val="85000"/>
                      <a:lumOff val="15000"/>
                    </a:schemeClr>
                  </a:solidFill>
                </a:ln>
                <a:blipFill dpi="0" rotWithShape="1">
                  <a:blip r:embed="rId5"/>
                  <a:srcRect/>
                  <a:stretch>
                    <a:fillRect/>
                  </a:stretch>
                </a:blipFill>
                <a:latin typeface="Tempus Sans ITC" panose="04020404030D07020202" pitchFamily="82" charset="0"/>
              </a:rPr>
              <a:t>.</a:t>
            </a:r>
            <a:endParaRPr lang="en-GB" sz="2300" b="1" dirty="0">
              <a:ln>
                <a:solidFill>
                  <a:schemeClr val="tx1">
                    <a:lumMod val="85000"/>
                    <a:lumOff val="15000"/>
                  </a:schemeClr>
                </a:solidFill>
              </a:ln>
              <a:blipFill dpi="0" rotWithShape="1">
                <a:blip r:embed="rId5"/>
                <a:srcRect/>
                <a:stretch>
                  <a:fillRect/>
                </a:stretch>
              </a:blipFill>
              <a:latin typeface="Tempus Sans ITC" panose="04020404030D07020202" pitchFamily="82" charset="0"/>
            </a:endParaRPr>
          </a:p>
        </p:txBody>
      </p:sp>
    </p:spTree>
    <p:extLst>
      <p:ext uri="{BB962C8B-B14F-4D97-AF65-F5344CB8AC3E}">
        <p14:creationId xmlns:p14="http://schemas.microsoft.com/office/powerpoint/2010/main" val="3204551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80">
                                          <p:stCondLst>
                                            <p:cond delay="0"/>
                                          </p:stCondLst>
                                        </p:cTn>
                                        <p:tgtEl>
                                          <p:spTgt spid="5122"/>
                                        </p:tgtEl>
                                      </p:cBhvr>
                                    </p:animEffect>
                                    <p:anim calcmode="lin" valueType="num">
                                      <p:cBhvr>
                                        <p:cTn id="8"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2"/>
                                        </p:tgtEl>
                                      </p:cBhvr>
                                      <p:to x="100000" y="60000"/>
                                    </p:animScale>
                                    <p:animScale>
                                      <p:cBhvr>
                                        <p:cTn id="14" dur="166" decel="50000">
                                          <p:stCondLst>
                                            <p:cond delay="676"/>
                                          </p:stCondLst>
                                        </p:cTn>
                                        <p:tgtEl>
                                          <p:spTgt spid="5122"/>
                                        </p:tgtEl>
                                      </p:cBhvr>
                                      <p:to x="100000" y="100000"/>
                                    </p:animScale>
                                    <p:animScale>
                                      <p:cBhvr>
                                        <p:cTn id="15" dur="26">
                                          <p:stCondLst>
                                            <p:cond delay="1312"/>
                                          </p:stCondLst>
                                        </p:cTn>
                                        <p:tgtEl>
                                          <p:spTgt spid="5122"/>
                                        </p:tgtEl>
                                      </p:cBhvr>
                                      <p:to x="100000" y="80000"/>
                                    </p:animScale>
                                    <p:animScale>
                                      <p:cBhvr>
                                        <p:cTn id="16" dur="166" decel="50000">
                                          <p:stCondLst>
                                            <p:cond delay="1338"/>
                                          </p:stCondLst>
                                        </p:cTn>
                                        <p:tgtEl>
                                          <p:spTgt spid="5122"/>
                                        </p:tgtEl>
                                      </p:cBhvr>
                                      <p:to x="100000" y="100000"/>
                                    </p:animScale>
                                    <p:animScale>
                                      <p:cBhvr>
                                        <p:cTn id="17" dur="26">
                                          <p:stCondLst>
                                            <p:cond delay="1642"/>
                                          </p:stCondLst>
                                        </p:cTn>
                                        <p:tgtEl>
                                          <p:spTgt spid="5122"/>
                                        </p:tgtEl>
                                      </p:cBhvr>
                                      <p:to x="100000" y="90000"/>
                                    </p:animScale>
                                    <p:animScale>
                                      <p:cBhvr>
                                        <p:cTn id="18" dur="166" decel="50000">
                                          <p:stCondLst>
                                            <p:cond delay="1668"/>
                                          </p:stCondLst>
                                        </p:cTn>
                                        <p:tgtEl>
                                          <p:spTgt spid="5122"/>
                                        </p:tgtEl>
                                      </p:cBhvr>
                                      <p:to x="100000" y="100000"/>
                                    </p:animScale>
                                    <p:animScale>
                                      <p:cBhvr>
                                        <p:cTn id="19" dur="26">
                                          <p:stCondLst>
                                            <p:cond delay="1808"/>
                                          </p:stCondLst>
                                        </p:cTn>
                                        <p:tgtEl>
                                          <p:spTgt spid="5122"/>
                                        </p:tgtEl>
                                      </p:cBhvr>
                                      <p:to x="100000" y="95000"/>
                                    </p:animScale>
                                    <p:animScale>
                                      <p:cBhvr>
                                        <p:cTn id="20" dur="166" decel="50000">
                                          <p:stCondLst>
                                            <p:cond delay="1834"/>
                                          </p:stCondLst>
                                        </p:cTn>
                                        <p:tgtEl>
                                          <p:spTgt spid="5122"/>
                                        </p:tgtEl>
                                      </p:cBhvr>
                                      <p:to x="100000" y="100000"/>
                                    </p:animScale>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6405">
                                            <p:txEl>
                                              <p:pRg st="0" end="0"/>
                                            </p:txEl>
                                          </p:spTgt>
                                        </p:tgtEl>
                                        <p:attrNameLst>
                                          <p:attrName>style.visibility</p:attrName>
                                        </p:attrNameLst>
                                      </p:cBhvr>
                                      <p:to>
                                        <p:strVal val="visible"/>
                                      </p:to>
                                    </p:set>
                                    <p:animEffect transition="in" filter="wipe(left)">
                                      <p:cBhvr>
                                        <p:cTn id="24" dur="1500"/>
                                        <p:tgtEl>
                                          <p:spTgt spid="16405">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405">
                                            <p:txEl>
                                              <p:pRg st="1" end="1"/>
                                            </p:txEl>
                                          </p:spTgt>
                                        </p:tgtEl>
                                        <p:attrNameLst>
                                          <p:attrName>style.visibility</p:attrName>
                                        </p:attrNameLst>
                                      </p:cBhvr>
                                      <p:to>
                                        <p:strVal val="visible"/>
                                      </p:to>
                                    </p:set>
                                    <p:animEffect transition="in" filter="wipe(left)">
                                      <p:cBhvr>
                                        <p:cTn id="29" dur="1500"/>
                                        <p:tgtEl>
                                          <p:spTgt spid="16405">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405">
                                            <p:txEl>
                                              <p:pRg st="2" end="2"/>
                                            </p:txEl>
                                          </p:spTgt>
                                        </p:tgtEl>
                                        <p:attrNameLst>
                                          <p:attrName>style.visibility</p:attrName>
                                        </p:attrNameLst>
                                      </p:cBhvr>
                                      <p:to>
                                        <p:strVal val="visible"/>
                                      </p:to>
                                    </p:set>
                                    <p:animEffect transition="in" filter="wipe(left)">
                                      <p:cBhvr>
                                        <p:cTn id="34" dur="1500"/>
                                        <p:tgtEl>
                                          <p:spTgt spid="1640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405">
                                            <p:txEl>
                                              <p:pRg st="4" end="4"/>
                                            </p:txEl>
                                          </p:spTgt>
                                        </p:tgtEl>
                                        <p:attrNameLst>
                                          <p:attrName>style.visibility</p:attrName>
                                        </p:attrNameLst>
                                      </p:cBhvr>
                                      <p:to>
                                        <p:strVal val="visible"/>
                                      </p:to>
                                    </p:set>
                                    <p:animEffect transition="in" filter="wipe(left)">
                                      <p:cBhvr>
                                        <p:cTn id="39" dur="1500"/>
                                        <p:tgtEl>
                                          <p:spTgt spid="16405">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405">
                                            <p:txEl>
                                              <p:pRg st="5" end="5"/>
                                            </p:txEl>
                                          </p:spTgt>
                                        </p:tgtEl>
                                        <p:attrNameLst>
                                          <p:attrName>style.visibility</p:attrName>
                                        </p:attrNameLst>
                                      </p:cBhvr>
                                      <p:to>
                                        <p:strVal val="visible"/>
                                      </p:to>
                                    </p:set>
                                    <p:animEffect transition="in" filter="wipe(left)">
                                      <p:cBhvr>
                                        <p:cTn id="44" dur="1500"/>
                                        <p:tgtEl>
                                          <p:spTgt spid="164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1640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07749"/>
            <a:ext cx="12192000" cy="917700"/>
          </a:xfrm>
        </p:spPr>
        <p:txBody>
          <a:bodyPr>
            <a:prstTxWarp prst="textTriangle">
              <a:avLst>
                <a:gd name="adj" fmla="val 22825"/>
              </a:avLst>
            </a:prstTxWarp>
          </a:bodyPr>
          <a:lstStyle/>
          <a:p>
            <a:pPr>
              <a:defRPr/>
            </a:pPr>
            <a:r>
              <a:rPr lang="en-GB" sz="3200" b="1" u="sng" dirty="0">
                <a:ln>
                  <a:solidFill>
                    <a:schemeClr val="tx1">
                      <a:lumMod val="95000"/>
                      <a:lumOff val="5000"/>
                    </a:schemeClr>
                  </a:solidFill>
                </a:ln>
                <a:blipFill dpi="0" rotWithShape="1">
                  <a:blip r:embed="rId4"/>
                  <a:srcRect/>
                  <a:stretch>
                    <a:fillRect/>
                  </a:stretch>
                </a:blipFill>
                <a:latin typeface="Andalus" panose="02020603050405020304" pitchFamily="18" charset="-78"/>
                <a:cs typeface="Andalus" panose="02020603050405020304" pitchFamily="18" charset="-78"/>
              </a:rPr>
              <a:t>HOW OUR PROJECT IS ADVANTAGEOUS?</a:t>
            </a:r>
            <a:endParaRPr lang="en-US" sz="3200" b="1" u="sng" dirty="0">
              <a:ln>
                <a:solidFill>
                  <a:schemeClr val="tx1">
                    <a:lumMod val="95000"/>
                    <a:lumOff val="5000"/>
                  </a:schemeClr>
                </a:solidFill>
              </a:ln>
              <a:blipFill dpi="0" rotWithShape="1">
                <a:blip r:embed="rId4"/>
                <a:srcRect/>
                <a:stretch>
                  <a:fillRect/>
                </a:stretch>
              </a:blipFill>
              <a:latin typeface="Andalus" panose="02020603050405020304" pitchFamily="18" charset="-78"/>
              <a:cs typeface="Andalus" panose="02020603050405020304" pitchFamily="18" charset="-78"/>
            </a:endParaRPr>
          </a:p>
        </p:txBody>
      </p:sp>
      <p:sp>
        <p:nvSpPr>
          <p:cNvPr id="4172" name="Text Box 76"/>
          <p:cNvSpPr txBox="1">
            <a:spLocks noChangeArrowheads="1"/>
          </p:cNvSpPr>
          <p:nvPr/>
        </p:nvSpPr>
        <p:spPr bwMode="auto">
          <a:xfrm>
            <a:off x="151417" y="1658928"/>
            <a:ext cx="11928648"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defTabSz="457200">
              <a:buSzPct val="75000"/>
              <a:buFont typeface="Monotype Sorts" pitchFamily="2" charset="2"/>
              <a:buChar char="n"/>
            </a:pPr>
            <a:r>
              <a:rPr lang="en-US" sz="2200" dirty="0">
                <a:solidFill>
                  <a:srgbClr val="FF0000"/>
                </a:solidFill>
              </a:rPr>
              <a:t>  </a:t>
            </a:r>
            <a:r>
              <a:rPr lang="en-GB" sz="2100" b="1" dirty="0">
                <a:solidFill>
                  <a:srgbClr val="FF0000"/>
                </a:solidFill>
                <a:latin typeface="Tempus Sans ITC" panose="04020404030D07020202" pitchFamily="82" charset="0"/>
              </a:rPr>
              <a:t>The Banking System of our project can be a real handful ,  as our project completely evades out the manual records , and also on the other hand reduces the dependence on the internet thus reducing costs.</a:t>
            </a:r>
          </a:p>
        </p:txBody>
      </p:sp>
      <p:sp>
        <p:nvSpPr>
          <p:cNvPr id="4173" name="Text Box 77"/>
          <p:cNvSpPr txBox="1">
            <a:spLocks noChangeArrowheads="1"/>
          </p:cNvSpPr>
          <p:nvPr/>
        </p:nvSpPr>
        <p:spPr bwMode="auto">
          <a:xfrm>
            <a:off x="151417" y="2612956"/>
            <a:ext cx="1192864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defTabSz="457200">
              <a:buSzPct val="75000"/>
              <a:buFont typeface="Monotype Sorts" pitchFamily="2" charset="2"/>
              <a:buChar char="n"/>
            </a:pPr>
            <a:r>
              <a:rPr lang="en-US" sz="2200" b="1" dirty="0">
                <a:solidFill>
                  <a:srgbClr val="006C31"/>
                </a:solidFill>
                <a:latin typeface="Tempus Sans ITC" panose="04020404030D07020202" pitchFamily="82" charset="0"/>
              </a:rPr>
              <a:t>  </a:t>
            </a:r>
            <a:r>
              <a:rPr lang="en-GB" sz="2100" b="1" dirty="0">
                <a:solidFill>
                  <a:srgbClr val="006C31"/>
                </a:solidFill>
                <a:latin typeface="Tempus Sans ITC" panose="04020404030D07020202" pitchFamily="82" charset="0"/>
              </a:rPr>
              <a:t>In our system , first an user fills up a form and gives to an appointed operator who can create an account for the user , delete an account , can issue loan , locker , open a savings or a fixed deposit account , also can issue Demand drafts , ATM cards , Cheque book among various other functions .</a:t>
            </a:r>
          </a:p>
        </p:txBody>
      </p:sp>
      <p:sp>
        <p:nvSpPr>
          <p:cNvPr id="4175" name="Rectangle 79"/>
          <p:cNvSpPr>
            <a:spLocks noChangeArrowheads="1"/>
          </p:cNvSpPr>
          <p:nvPr/>
        </p:nvSpPr>
        <p:spPr bwMode="auto">
          <a:xfrm>
            <a:off x="151417" y="3929404"/>
            <a:ext cx="11928648"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defTabSz="457200">
              <a:buSzPct val="75000"/>
              <a:buFont typeface="Monotype Sorts" pitchFamily="2" charset="2"/>
              <a:buChar char="n"/>
            </a:pPr>
            <a:r>
              <a:rPr lang="en-GB" sz="2100" b="1" dirty="0">
                <a:solidFill>
                  <a:srgbClr val="461E64"/>
                </a:solidFill>
                <a:latin typeface="Tempus Sans ITC" panose="04020404030D07020202" pitchFamily="82" charset="0"/>
              </a:rPr>
              <a:t>The Administrator of the bank appoints the various operators of the bank and the Admin has access to all these details apart from the operators , so there are basically two main actors in our project the Admin and the operator . </a:t>
            </a:r>
          </a:p>
        </p:txBody>
      </p:sp>
      <p:sp>
        <p:nvSpPr>
          <p:cNvPr id="4178" name="Text Box 82"/>
          <p:cNvSpPr txBox="1">
            <a:spLocks noChangeArrowheads="1"/>
          </p:cNvSpPr>
          <p:nvPr/>
        </p:nvSpPr>
        <p:spPr bwMode="auto">
          <a:xfrm>
            <a:off x="151428" y="4991233"/>
            <a:ext cx="1196359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457200">
              <a:buSzPct val="75000"/>
              <a:buFont typeface="Monotype Sorts" pitchFamily="2" charset="2"/>
              <a:buChar char="n"/>
            </a:pPr>
            <a:r>
              <a:rPr lang="en-GB" sz="2100" b="1" dirty="0" smtClean="0">
                <a:solidFill>
                  <a:prstClr val="black"/>
                </a:solidFill>
                <a:latin typeface="Tempus Sans ITC" panose="04020404030D07020202" pitchFamily="82" charset="0"/>
              </a:rPr>
              <a:t>Some </a:t>
            </a:r>
            <a:r>
              <a:rPr lang="en-GB" sz="2100" b="1" dirty="0">
                <a:solidFill>
                  <a:prstClr val="black"/>
                </a:solidFill>
                <a:latin typeface="Tempus Sans ITC" panose="04020404030D07020202" pitchFamily="82" charset="0"/>
              </a:rPr>
              <a:t>functions such as LOAN or a LOCKER can be issued only after the approval of the Admin and not directly from the Operator.</a:t>
            </a:r>
          </a:p>
        </p:txBody>
      </p:sp>
      <p:sp>
        <p:nvSpPr>
          <p:cNvPr id="7" name="Text Box 76"/>
          <p:cNvSpPr txBox="1">
            <a:spLocks noChangeArrowheads="1"/>
          </p:cNvSpPr>
          <p:nvPr/>
        </p:nvSpPr>
        <p:spPr bwMode="auto">
          <a:xfrm>
            <a:off x="142558" y="5907571"/>
            <a:ext cx="11906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a:buSzPct val="75000"/>
              <a:buFont typeface="Monotype Sorts" pitchFamily="2" charset="2"/>
              <a:buChar char="n"/>
            </a:pPr>
            <a:r>
              <a:rPr lang="en-US" sz="2200" dirty="0" smtClean="0">
                <a:solidFill>
                  <a:schemeClr val="accent5">
                    <a:lumMod val="50000"/>
                  </a:schemeClr>
                </a:solidFill>
              </a:rPr>
              <a:t>  </a:t>
            </a:r>
            <a:r>
              <a:rPr lang="en-US" sz="2200" b="1" dirty="0" smtClean="0">
                <a:solidFill>
                  <a:schemeClr val="accent5">
                    <a:lumMod val="50000"/>
                  </a:schemeClr>
                </a:solidFill>
                <a:latin typeface="Papyrus" panose="03070502060502030205" pitchFamily="66" charset="0"/>
              </a:rPr>
              <a:t>In every field there is a validation check, for that this project is different from the others.</a:t>
            </a:r>
            <a:endParaRPr lang="en-US" sz="2200" b="1" dirty="0">
              <a:solidFill>
                <a:schemeClr val="accent5">
                  <a:lumMod val="50000"/>
                </a:schemeClr>
              </a:solidFill>
              <a:latin typeface="Papyrus" panose="03070502060502030205" pitchFamily="66" charset="0"/>
            </a:endParaRPr>
          </a:p>
        </p:txBody>
      </p:sp>
    </p:spTree>
    <p:extLst>
      <p:ext uri="{BB962C8B-B14F-4D97-AF65-F5344CB8AC3E}">
        <p14:creationId xmlns:p14="http://schemas.microsoft.com/office/powerpoint/2010/main" val="77062457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9218"/>
                                        </p:tgtEl>
                                      </p:cBhvr>
                                    </p:animEffect>
                                    <p:animScale>
                                      <p:cBhvr>
                                        <p:cTn id="7" dur="250" autoRev="1" fill="hold"/>
                                        <p:tgtEl>
                                          <p:spTgt spid="9218"/>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72"/>
                                        </p:tgtEl>
                                        <p:attrNameLst>
                                          <p:attrName>style.visibility</p:attrName>
                                        </p:attrNameLst>
                                      </p:cBhvr>
                                      <p:to>
                                        <p:strVal val="visible"/>
                                      </p:to>
                                    </p:set>
                                    <p:animEffect transition="in" filter="wipe(left)">
                                      <p:cBhvr>
                                        <p:cTn id="11" dur="1500"/>
                                        <p:tgtEl>
                                          <p:spTgt spid="41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173"/>
                                        </p:tgtEl>
                                        <p:attrNameLst>
                                          <p:attrName>style.visibility</p:attrName>
                                        </p:attrNameLst>
                                      </p:cBhvr>
                                      <p:to>
                                        <p:strVal val="visible"/>
                                      </p:to>
                                    </p:set>
                                    <p:animEffect transition="in" filter="wipe(left)">
                                      <p:cBhvr>
                                        <p:cTn id="16" dur="1500"/>
                                        <p:tgtEl>
                                          <p:spTgt spid="4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75"/>
                                        </p:tgtEl>
                                        <p:attrNameLst>
                                          <p:attrName>style.visibility</p:attrName>
                                        </p:attrNameLst>
                                      </p:cBhvr>
                                      <p:to>
                                        <p:strVal val="visible"/>
                                      </p:to>
                                    </p:set>
                                    <p:animEffect transition="in" filter="wipe(left)">
                                      <p:cBhvr>
                                        <p:cTn id="21" dur="1500"/>
                                        <p:tgtEl>
                                          <p:spTgt spid="41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78"/>
                                        </p:tgtEl>
                                        <p:attrNameLst>
                                          <p:attrName>style.visibility</p:attrName>
                                        </p:attrNameLst>
                                      </p:cBhvr>
                                      <p:to>
                                        <p:strVal val="visible"/>
                                      </p:to>
                                    </p:set>
                                    <p:animEffect transition="in" filter="wipe(left)">
                                      <p:cBhvr>
                                        <p:cTn id="26" dur="1500"/>
                                        <p:tgtEl>
                                          <p:spTgt spid="417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4172" grpId="0" autoUpdateAnimBg="0"/>
      <p:bldP spid="4173" grpId="0" autoUpdateAnimBg="0"/>
      <p:bldP spid="4175" grpId="0" autoUpdateAnimBg="0"/>
      <p:bldP spid="4178" grpId="0" autoUpdateAnimBg="0"/>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791744" y="41394"/>
            <a:ext cx="4417346" cy="926221"/>
          </a:xfrm>
        </p:spPr>
        <p:txBody>
          <a:bodyPr>
            <a:prstTxWarp prst="textTriangle">
              <a:avLst>
                <a:gd name="adj" fmla="val 11260"/>
              </a:avLst>
            </a:prstTxWarp>
            <a:normAutofit/>
          </a:bodyPr>
          <a:lstStyle/>
          <a:p>
            <a:pPr>
              <a:defRPr/>
            </a:pPr>
            <a:r>
              <a:rPr lang="en-US" b="1" u="sng" dirty="0" smtClean="0">
                <a:ln>
                  <a:solidFill>
                    <a:schemeClr val="tx1">
                      <a:lumMod val="50000"/>
                      <a:lumOff val="50000"/>
                    </a:schemeClr>
                  </a:solidFill>
                </a:ln>
                <a:blipFill dpi="0" rotWithShape="1">
                  <a:blip r:embed="rId4"/>
                  <a:srcRect/>
                  <a:stretch>
                    <a:fillRect/>
                  </a:stretch>
                </a:blipFill>
                <a:latin typeface="Andalus" panose="02020603050405020304" pitchFamily="18" charset="-78"/>
                <a:cs typeface="Andalus" panose="02020603050405020304" pitchFamily="18" charset="-78"/>
              </a:rPr>
              <a:t>LOGIN PAGE</a:t>
            </a:r>
            <a:endParaRPr lang="en-US" b="1" u="sng" dirty="0">
              <a:ln>
                <a:solidFill>
                  <a:schemeClr val="tx1">
                    <a:lumMod val="50000"/>
                    <a:lumOff val="50000"/>
                  </a:schemeClr>
                </a:solidFill>
              </a:ln>
              <a:blipFill dpi="0" rotWithShape="1">
                <a:blip r:embed="rId4"/>
                <a:srcRect/>
                <a:stretch>
                  <a:fillRect/>
                </a:stretch>
              </a:blipFill>
              <a:latin typeface="Andalus" panose="02020603050405020304" pitchFamily="18" charset="-78"/>
              <a:cs typeface="Andalus" panose="02020603050405020304" pitchFamily="18" charset="-78"/>
            </a:endParaRPr>
          </a:p>
        </p:txBody>
      </p:sp>
      <p:sp>
        <p:nvSpPr>
          <p:cNvPr id="28682" name="Text Box 10"/>
          <p:cNvSpPr txBox="1">
            <a:spLocks noChangeArrowheads="1"/>
          </p:cNvSpPr>
          <p:nvPr/>
        </p:nvSpPr>
        <p:spPr bwMode="auto">
          <a:xfrm>
            <a:off x="0" y="967615"/>
            <a:ext cx="645604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457200">
              <a:buSzPct val="75000"/>
              <a:buFont typeface="Monotype Sorts" pitchFamily="2" charset="2"/>
              <a:buChar char="n"/>
            </a:pPr>
            <a:r>
              <a:rPr lang="en-US" sz="3500" b="1" dirty="0">
                <a:ln>
                  <a:solidFill>
                    <a:prstClr val="black">
                      <a:lumMod val="95000"/>
                      <a:lumOff val="5000"/>
                    </a:prstClr>
                  </a:solidFill>
                </a:ln>
                <a:blipFill dpi="0" rotWithShape="1">
                  <a:blip r:embed="rId5"/>
                  <a:srcRect/>
                  <a:stretch>
                    <a:fillRect/>
                  </a:stretch>
                </a:blipFill>
                <a:latin typeface="Poor Richard" panose="02080502050505020702" pitchFamily="18" charset="0"/>
              </a:rPr>
              <a:t>  </a:t>
            </a:r>
            <a:r>
              <a:rPr lang="en-US" sz="35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There are two way to login.</a:t>
            </a:r>
          </a:p>
          <a:p>
            <a:pPr lvl="1" defTabSz="457200">
              <a:buSzPct val="75000"/>
            </a:pPr>
            <a:r>
              <a:rPr lang="en-US" sz="3500" b="1" u="sng"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1) Administrator :- </a:t>
            </a:r>
          </a:p>
          <a:p>
            <a:pPr lvl="1" defTabSz="457200">
              <a:buSzPct val="75000"/>
            </a:pPr>
            <a:r>
              <a:rPr lang="en-US" sz="3500" b="1" dirty="0">
                <a:ln>
                  <a:solidFill>
                    <a:prstClr val="black">
                      <a:lumMod val="95000"/>
                      <a:lumOff val="5000"/>
                    </a:prstClr>
                  </a:solidFill>
                </a:ln>
                <a:blipFill dpi="0" rotWithShape="1">
                  <a:blip r:embed="rId5"/>
                  <a:srcRect/>
                  <a:stretch>
                    <a:fillRect/>
                  </a:stretch>
                </a:blipFill>
                <a:latin typeface="Poor Richard" panose="02080502050505020702" pitchFamily="18" charset="0"/>
              </a:rPr>
              <a:t>	</a:t>
            </a:r>
            <a:r>
              <a:rPr lang="en-US" sz="35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	</a:t>
            </a:r>
            <a:r>
              <a:rPr lang="en-US" sz="3500" b="1" dirty="0" smtClean="0">
                <a:ln>
                  <a:solidFill>
                    <a:schemeClr val="tx1">
                      <a:lumMod val="85000"/>
                      <a:lumOff val="15000"/>
                    </a:schemeClr>
                  </a:solidFill>
                </a:ln>
                <a:blipFill dpi="0" rotWithShape="1">
                  <a:blip r:embed="rId6"/>
                  <a:srcRect/>
                  <a:stretch>
                    <a:fillRect/>
                  </a:stretch>
                </a:blipFill>
                <a:latin typeface="Poor Richard" panose="02080502050505020702" pitchFamily="18" charset="0"/>
              </a:rPr>
              <a:t>It has all the power what a admin need. Admin can create operator and access all parts of the system.</a:t>
            </a:r>
          </a:p>
          <a:p>
            <a:pPr lvl="1" defTabSz="457200">
              <a:buSzPct val="75000"/>
            </a:pPr>
            <a:r>
              <a:rPr lang="en-US" sz="3500" b="1" u="sng"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2) Operator :-</a:t>
            </a:r>
          </a:p>
          <a:p>
            <a:pPr lvl="1" defTabSz="457200">
              <a:buSzPct val="75000"/>
            </a:pPr>
            <a:r>
              <a:rPr lang="en-US" sz="3500" b="1" dirty="0" smtClean="0">
                <a:ln>
                  <a:solidFill>
                    <a:prstClr val="black">
                      <a:lumMod val="95000"/>
                      <a:lumOff val="5000"/>
                    </a:prstClr>
                  </a:solidFill>
                </a:ln>
                <a:blipFill dpi="0" rotWithShape="1">
                  <a:blip r:embed="rId5"/>
                  <a:srcRect/>
                  <a:stretch>
                    <a:fillRect/>
                  </a:stretch>
                </a:blipFill>
                <a:latin typeface="Poor Richard" panose="02080502050505020702" pitchFamily="18" charset="0"/>
              </a:rPr>
              <a:t>		</a:t>
            </a:r>
            <a:r>
              <a:rPr lang="en-US" sz="3500" b="1" dirty="0" smtClean="0">
                <a:ln>
                  <a:solidFill>
                    <a:schemeClr val="tx1">
                      <a:lumMod val="85000"/>
                      <a:lumOff val="15000"/>
                    </a:schemeClr>
                  </a:solidFill>
                </a:ln>
                <a:blipFill dpi="0" rotWithShape="1">
                  <a:blip r:embed="rId6"/>
                  <a:srcRect/>
                  <a:stretch>
                    <a:fillRect/>
                  </a:stretch>
                </a:blipFill>
                <a:latin typeface="Poor Richard" panose="02080502050505020702" pitchFamily="18" charset="0"/>
              </a:rPr>
              <a:t>It can control some basic operation in behalf of the customer.</a:t>
            </a:r>
          </a:p>
          <a:p>
            <a:pPr lvl="1" defTabSz="457200">
              <a:buSzPct val="75000"/>
            </a:pPr>
            <a:endParaRPr lang="en-US" sz="3700" b="1" dirty="0">
              <a:ln>
                <a:solidFill>
                  <a:prstClr val="black">
                    <a:lumMod val="95000"/>
                    <a:lumOff val="5000"/>
                  </a:prstClr>
                </a:solidFill>
              </a:ln>
              <a:blipFill dpi="0" rotWithShape="1">
                <a:blip r:embed="rId5"/>
                <a:srcRect/>
                <a:stretch>
                  <a:fillRect/>
                </a:stretch>
              </a:blipFill>
              <a:latin typeface="Poor Richard" panose="02080502050505020702" pitchFamily="18" charset="0"/>
            </a:endParaRPr>
          </a:p>
        </p:txBody>
      </p:sp>
      <p:pic>
        <p:nvPicPr>
          <p:cNvPr id="4"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0056" y="1556792"/>
            <a:ext cx="5426396" cy="3841157"/>
          </a:xfrm>
          <a:prstGeom prst="rect">
            <a:avLst/>
          </a:prstGeom>
        </p:spPr>
      </p:pic>
    </p:spTree>
    <p:extLst>
      <p:ext uri="{BB962C8B-B14F-4D97-AF65-F5344CB8AC3E}">
        <p14:creationId xmlns:p14="http://schemas.microsoft.com/office/powerpoint/2010/main" val="309196398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500" fill="hold"/>
                                        <p:tgtEl>
                                          <p:spTgt spid="11266"/>
                                        </p:tgtEl>
                                        <p:attrNameLst>
                                          <p:attrName>ppt_w</p:attrName>
                                        </p:attrNameLst>
                                      </p:cBhvr>
                                      <p:tavLst>
                                        <p:tav tm="0">
                                          <p:val>
                                            <p:strVal val="#ppt_w+.3"/>
                                          </p:val>
                                        </p:tav>
                                        <p:tav tm="100000">
                                          <p:val>
                                            <p:strVal val="#ppt_w"/>
                                          </p:val>
                                        </p:tav>
                                      </p:tavLst>
                                    </p:anim>
                                    <p:anim calcmode="lin" valueType="num">
                                      <p:cBhvr>
                                        <p:cTn id="8" dur="1500" fill="hold"/>
                                        <p:tgtEl>
                                          <p:spTgt spid="11266"/>
                                        </p:tgtEl>
                                        <p:attrNameLst>
                                          <p:attrName>ppt_h</p:attrName>
                                        </p:attrNameLst>
                                      </p:cBhvr>
                                      <p:tavLst>
                                        <p:tav tm="0">
                                          <p:val>
                                            <p:strVal val="#ppt_h"/>
                                          </p:val>
                                        </p:tav>
                                        <p:tav tm="100000">
                                          <p:val>
                                            <p:strVal val="#ppt_h"/>
                                          </p:val>
                                        </p:tav>
                                      </p:tavLst>
                                    </p:anim>
                                    <p:animEffect transition="in" filter="fade">
                                      <p:cBhvr>
                                        <p:cTn id="9" dur="1500"/>
                                        <p:tgtEl>
                                          <p:spTgt spid="11266"/>
                                        </p:tgtEl>
                                      </p:cBhvr>
                                    </p:animEffect>
                                  </p:childTnLst>
                                </p:cTn>
                              </p:par>
                            </p:childTnLst>
                          </p:cTn>
                        </p:par>
                        <p:par>
                          <p:cTn id="10" fill="hold">
                            <p:stCondLst>
                              <p:cond delay="15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ppt_x</p:attrName>
                                        </p:attrNameLst>
                                      </p:cBhvr>
                                      <p:tavLst>
                                        <p:tav tm="0">
                                          <p:val>
                                            <p:strVal val="#ppt_x"/>
                                          </p:val>
                                        </p:tav>
                                        <p:tav tm="100000">
                                          <p:val>
                                            <p:strVal val="#ppt_x"/>
                                          </p:val>
                                        </p:tav>
                                      </p:tavLst>
                                    </p:anim>
                                    <p:anim calcmode="lin" valueType="num">
                                      <p:cBhvr>
                                        <p:cTn id="15" dur="2000" fill="hold"/>
                                        <p:tgtEl>
                                          <p:spTgt spid="4"/>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28682">
                                            <p:txEl>
                                              <p:pRg st="0" end="0"/>
                                            </p:txEl>
                                          </p:spTgt>
                                        </p:tgtEl>
                                        <p:attrNameLst>
                                          <p:attrName>style.visibility</p:attrName>
                                        </p:attrNameLst>
                                      </p:cBhvr>
                                      <p:to>
                                        <p:strVal val="visible"/>
                                      </p:to>
                                    </p:set>
                                    <p:animEffect transition="in" filter="wipe(left)">
                                      <p:cBhvr>
                                        <p:cTn id="18" dur="1500"/>
                                        <p:tgtEl>
                                          <p:spTgt spid="28682">
                                            <p:txEl>
                                              <p:pRg st="0" end="0"/>
                                            </p:txEl>
                                          </p:spTgt>
                                        </p:tgtEl>
                                      </p:cBhvr>
                                    </p:animEffect>
                                  </p:childTnLst>
                                </p:cTn>
                              </p:par>
                            </p:childTnLst>
                          </p:cTn>
                        </p:par>
                        <p:par>
                          <p:cTn id="19" fill="hold">
                            <p:stCondLst>
                              <p:cond delay="3500"/>
                            </p:stCondLst>
                            <p:childTnLst>
                              <p:par>
                                <p:cTn id="20" presetID="22" presetClass="entr" presetSubtype="8" fill="hold" grpId="0" nodeType="afterEffect">
                                  <p:stCondLst>
                                    <p:cond delay="0"/>
                                  </p:stCondLst>
                                  <p:childTnLst>
                                    <p:set>
                                      <p:cBhvr>
                                        <p:cTn id="21" dur="1" fill="hold">
                                          <p:stCondLst>
                                            <p:cond delay="0"/>
                                          </p:stCondLst>
                                        </p:cTn>
                                        <p:tgtEl>
                                          <p:spTgt spid="28682">
                                            <p:txEl>
                                              <p:pRg st="1" end="1"/>
                                            </p:txEl>
                                          </p:spTgt>
                                        </p:tgtEl>
                                        <p:attrNameLst>
                                          <p:attrName>style.visibility</p:attrName>
                                        </p:attrNameLst>
                                      </p:cBhvr>
                                      <p:to>
                                        <p:strVal val="visible"/>
                                      </p:to>
                                    </p:set>
                                    <p:animEffect transition="in" filter="wipe(left)">
                                      <p:cBhvr>
                                        <p:cTn id="22" dur="1500"/>
                                        <p:tgtEl>
                                          <p:spTgt spid="28682">
                                            <p:txEl>
                                              <p:pRg st="1" end="1"/>
                                            </p:txEl>
                                          </p:spTgt>
                                        </p:tgtEl>
                                      </p:cBhvr>
                                    </p:animEffect>
                                  </p:childTnLst>
                                </p:cTn>
                              </p:par>
                            </p:childTnLst>
                          </p:cTn>
                        </p:par>
                        <p:par>
                          <p:cTn id="23" fill="hold">
                            <p:stCondLst>
                              <p:cond delay="5000"/>
                            </p:stCondLst>
                            <p:childTnLst>
                              <p:par>
                                <p:cTn id="24" presetID="22" presetClass="entr" presetSubtype="8" fill="hold" grpId="0" nodeType="afterEffect">
                                  <p:stCondLst>
                                    <p:cond delay="0"/>
                                  </p:stCondLst>
                                  <p:childTnLst>
                                    <p:set>
                                      <p:cBhvr>
                                        <p:cTn id="25" dur="1" fill="hold">
                                          <p:stCondLst>
                                            <p:cond delay="0"/>
                                          </p:stCondLst>
                                        </p:cTn>
                                        <p:tgtEl>
                                          <p:spTgt spid="28682">
                                            <p:txEl>
                                              <p:pRg st="2" end="2"/>
                                            </p:txEl>
                                          </p:spTgt>
                                        </p:tgtEl>
                                        <p:attrNameLst>
                                          <p:attrName>style.visibility</p:attrName>
                                        </p:attrNameLst>
                                      </p:cBhvr>
                                      <p:to>
                                        <p:strVal val="visible"/>
                                      </p:to>
                                    </p:set>
                                    <p:animEffect transition="in" filter="wipe(left)">
                                      <p:cBhvr>
                                        <p:cTn id="26" dur="1500"/>
                                        <p:tgtEl>
                                          <p:spTgt spid="2868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82">
                                            <p:txEl>
                                              <p:pRg st="3" end="3"/>
                                            </p:txEl>
                                          </p:spTgt>
                                        </p:tgtEl>
                                        <p:attrNameLst>
                                          <p:attrName>style.visibility</p:attrName>
                                        </p:attrNameLst>
                                      </p:cBhvr>
                                      <p:to>
                                        <p:strVal val="visible"/>
                                      </p:to>
                                    </p:set>
                                    <p:animEffect transition="in" filter="wipe(left)">
                                      <p:cBhvr>
                                        <p:cTn id="31" dur="1500"/>
                                        <p:tgtEl>
                                          <p:spTgt spid="28682">
                                            <p:txEl>
                                              <p:pRg st="3" end="3"/>
                                            </p:txEl>
                                          </p:spTgt>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8682">
                                            <p:txEl>
                                              <p:pRg st="4" end="4"/>
                                            </p:txEl>
                                          </p:spTgt>
                                        </p:tgtEl>
                                        <p:attrNameLst>
                                          <p:attrName>style.visibility</p:attrName>
                                        </p:attrNameLst>
                                      </p:cBhvr>
                                      <p:to>
                                        <p:strVal val="visible"/>
                                      </p:to>
                                    </p:set>
                                    <p:animEffect transition="in" filter="wipe(left)">
                                      <p:cBhvr>
                                        <p:cTn id="35" dur="1500"/>
                                        <p:tgtEl>
                                          <p:spTgt spid="286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28682"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88200" y="101247"/>
            <a:ext cx="8294891" cy="663457"/>
          </a:xfrm>
        </p:spPr>
        <p:txBody>
          <a:bodyPr>
            <a:prstTxWarp prst="textTriangle">
              <a:avLst>
                <a:gd name="adj" fmla="val 23870"/>
              </a:avLst>
            </a:prstTxWarp>
            <a:normAutofit/>
          </a:bodyPr>
          <a:lstStyle/>
          <a:p>
            <a:pPr>
              <a:defRPr/>
            </a:pPr>
            <a:r>
              <a:rPr lang="en-US" sz="3200" u="sng" dirty="0">
                <a:ln>
                  <a:solidFill>
                    <a:schemeClr val="tx1">
                      <a:lumMod val="95000"/>
                      <a:lumOff val="5000"/>
                    </a:schemeClr>
                  </a:solidFill>
                </a:ln>
                <a:blipFill dpi="0" rotWithShape="1">
                  <a:blip r:embed="rId4"/>
                  <a:srcRect/>
                  <a:stretch>
                    <a:fillRect/>
                  </a:stretch>
                </a:blipFill>
                <a:latin typeface="Poor Richard" panose="02080502050505020702" pitchFamily="18" charset="0"/>
              </a:rPr>
              <a:t>LOGGED IN AS ADMIN</a:t>
            </a:r>
          </a:p>
        </p:txBody>
      </p:sp>
      <p:sp>
        <p:nvSpPr>
          <p:cNvPr id="69" name="Text Box 17"/>
          <p:cNvSpPr txBox="1">
            <a:spLocks noChangeArrowheads="1"/>
          </p:cNvSpPr>
          <p:nvPr/>
        </p:nvSpPr>
        <p:spPr bwMode="auto">
          <a:xfrm>
            <a:off x="0" y="980728"/>
            <a:ext cx="616800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buSzPct val="75000"/>
              <a:buFont typeface="Monotype Sorts" pitchFamily="2" charset="2"/>
              <a:buChar char="n"/>
            </a:pPr>
            <a:r>
              <a:rPr lang="en-US" sz="1800" dirty="0">
                <a:blipFill>
                  <a:blip r:embed="rId5">
                    <a:alphaModFix amt="50000"/>
                  </a:blip>
                  <a:stretch>
                    <a:fillRect/>
                  </a:stretch>
                </a:blipFill>
              </a:rPr>
              <a:t>  </a:t>
            </a:r>
            <a:r>
              <a:rPr lang="en-US" sz="2550" b="1" dirty="0" smtClean="0">
                <a:ln>
                  <a:solidFill>
                    <a:schemeClr val="tx1"/>
                  </a:solidFill>
                </a:ln>
                <a:blipFill dpi="0" rotWithShape="1">
                  <a:blip r:embed="rId6"/>
                  <a:srcRect/>
                  <a:stretch>
                    <a:fillRect/>
                  </a:stretch>
                </a:blipFill>
                <a:latin typeface="Tempus Sans ITC" panose="04020404030D07020202" pitchFamily="82" charset="0"/>
              </a:rPr>
              <a:t>Admin can access all the functions as shown in the picture.</a:t>
            </a:r>
          </a:p>
          <a:p>
            <a:pPr>
              <a:buSzPct val="75000"/>
              <a:buFont typeface="Monotype Sorts" pitchFamily="2" charset="2"/>
              <a:buChar char="n"/>
            </a:pPr>
            <a:r>
              <a:rPr lang="en-US" sz="2550" b="1" dirty="0">
                <a:ln>
                  <a:solidFill>
                    <a:schemeClr val="tx1"/>
                  </a:solidFill>
                </a:ln>
                <a:blipFill dpi="0" rotWithShape="1">
                  <a:blip r:embed="rId6"/>
                  <a:srcRect/>
                  <a:stretch>
                    <a:fillRect/>
                  </a:stretch>
                </a:blipFill>
                <a:latin typeface="Tempus Sans ITC" panose="04020404030D07020202" pitchFamily="82" charset="0"/>
              </a:rPr>
              <a:t> </a:t>
            </a:r>
            <a:r>
              <a:rPr lang="en-US" sz="2550" b="1" dirty="0" smtClean="0">
                <a:ln>
                  <a:solidFill>
                    <a:schemeClr val="tx1"/>
                  </a:solidFill>
                </a:ln>
                <a:blipFill dpi="0" rotWithShape="1">
                  <a:blip r:embed="rId6"/>
                  <a:srcRect/>
                  <a:stretch>
                    <a:fillRect/>
                  </a:stretch>
                </a:blipFill>
                <a:latin typeface="Tempus Sans ITC" panose="04020404030D07020202" pitchFamily="82" charset="0"/>
              </a:rPr>
              <a:t>Admin can control the operator as well as user.</a:t>
            </a:r>
          </a:p>
          <a:p>
            <a:pPr>
              <a:buSzPct val="75000"/>
              <a:buFont typeface="Monotype Sorts" pitchFamily="2" charset="2"/>
              <a:buChar char="n"/>
            </a:pPr>
            <a:endParaRPr lang="en-US" sz="2550" b="1" dirty="0" smtClean="0">
              <a:ln>
                <a:solidFill>
                  <a:schemeClr val="tx1"/>
                </a:solidFill>
              </a:ln>
              <a:blipFill dpi="0" rotWithShape="1">
                <a:blip r:embed="rId6"/>
                <a:srcRect/>
                <a:stretch>
                  <a:fillRect/>
                </a:stretch>
              </a:blipFill>
              <a:latin typeface="Tempus Sans ITC" panose="04020404030D07020202" pitchFamily="82" charset="0"/>
            </a:endParaRPr>
          </a:p>
          <a:p>
            <a:pPr>
              <a:buSzPct val="75000"/>
              <a:buFont typeface="Monotype Sorts" pitchFamily="2" charset="2"/>
              <a:buChar char="n"/>
            </a:pPr>
            <a:r>
              <a:rPr lang="en-US" sz="2550" b="1" dirty="0" smtClean="0">
                <a:ln>
                  <a:solidFill>
                    <a:schemeClr val="tx1"/>
                  </a:solidFill>
                </a:ln>
                <a:blipFill dpi="0" rotWithShape="1">
                  <a:blip r:embed="rId6"/>
                  <a:srcRect/>
                  <a:stretch>
                    <a:fillRect/>
                  </a:stretch>
                </a:blipFill>
                <a:latin typeface="Tempus Sans ITC" panose="04020404030D07020202" pitchFamily="82" charset="0"/>
              </a:rPr>
              <a:t>Admin can trace every operator when they logged in and when they logged out i.e. the total login history of operator.</a:t>
            </a:r>
          </a:p>
          <a:p>
            <a:pPr>
              <a:buSzPct val="75000"/>
              <a:buFont typeface="Monotype Sorts" pitchFamily="2" charset="2"/>
              <a:buChar char="n"/>
            </a:pPr>
            <a:endParaRPr lang="en-US" sz="2550" b="1" dirty="0">
              <a:ln>
                <a:solidFill>
                  <a:schemeClr val="tx1"/>
                </a:solidFill>
              </a:ln>
              <a:blipFill dpi="0" rotWithShape="1">
                <a:blip r:embed="rId6"/>
                <a:srcRect/>
                <a:stretch>
                  <a:fillRect/>
                </a:stretch>
              </a:blipFill>
              <a:latin typeface="Tempus Sans ITC" panose="04020404030D07020202" pitchFamily="82" charset="0"/>
            </a:endParaRPr>
          </a:p>
          <a:p>
            <a:pPr>
              <a:buSzPct val="75000"/>
              <a:buFont typeface="Monotype Sorts" pitchFamily="2" charset="2"/>
              <a:buChar char="n"/>
            </a:pPr>
            <a:r>
              <a:rPr lang="en-US" sz="2550" b="1" dirty="0" smtClean="0">
                <a:ln>
                  <a:solidFill>
                    <a:schemeClr val="tx1"/>
                  </a:solidFill>
                </a:ln>
                <a:blipFill dpi="0" rotWithShape="1">
                  <a:blip r:embed="rId6"/>
                  <a:srcRect/>
                  <a:stretch>
                    <a:fillRect/>
                  </a:stretch>
                </a:blipFill>
                <a:latin typeface="Tempus Sans ITC" panose="04020404030D07020202" pitchFamily="82" charset="0"/>
              </a:rPr>
              <a:t>Admin has a one more special function in this project that if a customer or user apply for a loan or locker, it can only be approved after admin approve his application</a:t>
            </a:r>
            <a:r>
              <a:rPr lang="en-US" sz="2450" b="1" dirty="0">
                <a:ln>
                  <a:solidFill>
                    <a:schemeClr val="tx1">
                      <a:lumMod val="95000"/>
                      <a:lumOff val="5000"/>
                    </a:schemeClr>
                  </a:solidFill>
                </a:ln>
                <a:blipFill dpi="0" rotWithShape="1">
                  <a:blip r:embed="rId6"/>
                  <a:srcRect/>
                  <a:stretch>
                    <a:fillRect/>
                  </a:stretch>
                </a:blipFill>
                <a:latin typeface="Tempus Sans ITC" panose="04020404030D07020202" pitchFamily="82" charset="0"/>
              </a:rPr>
              <a:t/>
            </a:r>
            <a:br>
              <a:rPr lang="en-US" sz="2450" b="1" dirty="0">
                <a:ln>
                  <a:solidFill>
                    <a:schemeClr val="tx1">
                      <a:lumMod val="95000"/>
                      <a:lumOff val="5000"/>
                    </a:schemeClr>
                  </a:solidFill>
                </a:ln>
                <a:blipFill dpi="0" rotWithShape="1">
                  <a:blip r:embed="rId6"/>
                  <a:srcRect/>
                  <a:stretch>
                    <a:fillRect/>
                  </a:stretch>
                </a:blipFill>
                <a:latin typeface="Tempus Sans ITC" panose="04020404030D07020202" pitchFamily="82" charset="0"/>
              </a:rPr>
            </a:br>
            <a:endParaRPr lang="en-US" sz="2450" b="1" dirty="0">
              <a:ln>
                <a:solidFill>
                  <a:schemeClr val="tx1">
                    <a:lumMod val="95000"/>
                    <a:lumOff val="5000"/>
                  </a:schemeClr>
                </a:solidFill>
              </a:ln>
              <a:blipFill dpi="0" rotWithShape="1">
                <a:blip r:embed="rId6"/>
                <a:srcRect/>
                <a:stretch>
                  <a:fillRect/>
                </a:stretch>
              </a:blipFill>
              <a:latin typeface="Tempus Sans ITC" panose="04020404030D07020202" pitchFamily="82" charset="0"/>
            </a:endParaRPr>
          </a:p>
        </p:txBody>
      </p:sp>
      <p:pic>
        <p:nvPicPr>
          <p:cNvPr id="70" name="Content Placeholder 3"/>
          <p:cNvPicPr>
            <a:picLocks noGrp="1" noChangeAspect="1"/>
          </p:cNvPicPr>
          <p:nvPr>
            <p:ph idx="4294967295"/>
          </p:nvPr>
        </p:nvPicPr>
        <p:blipFill>
          <a:blip r:embed="rId7">
            <a:extLst>
              <a:ext uri="{28A0092B-C50C-407E-A947-70E740481C1C}">
                <a14:useLocalDpi xmlns:a14="http://schemas.microsoft.com/office/drawing/2010/main" val="0"/>
              </a:ext>
            </a:extLst>
          </a:blip>
          <a:stretch>
            <a:fillRect/>
          </a:stretch>
        </p:blipFill>
        <p:spPr>
          <a:xfrm>
            <a:off x="6384032" y="1306677"/>
            <a:ext cx="5585718" cy="4656565"/>
          </a:xfrm>
          <a:prstGeom prst="rect">
            <a:avLst/>
          </a:prstGeom>
        </p:spPr>
      </p:pic>
    </p:spTree>
    <p:extLst>
      <p:ext uri="{BB962C8B-B14F-4D97-AF65-F5344CB8AC3E}">
        <p14:creationId xmlns:p14="http://schemas.microsoft.com/office/powerpoint/2010/main" val="37973139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500" fill="hold"/>
                                        <p:tgtEl>
                                          <p:spTgt spid="7170"/>
                                        </p:tgtEl>
                                        <p:attrNameLst>
                                          <p:attrName>ppt_w</p:attrName>
                                        </p:attrNameLst>
                                      </p:cBhvr>
                                      <p:tavLst>
                                        <p:tav tm="0">
                                          <p:val>
                                            <p:fltVal val="0"/>
                                          </p:val>
                                        </p:tav>
                                        <p:tav tm="100000">
                                          <p:val>
                                            <p:strVal val="#ppt_w"/>
                                          </p:val>
                                        </p:tav>
                                      </p:tavLst>
                                    </p:anim>
                                    <p:anim calcmode="lin" valueType="num">
                                      <p:cBhvr>
                                        <p:cTn id="8" dur="1500" fill="hold"/>
                                        <p:tgtEl>
                                          <p:spTgt spid="7170"/>
                                        </p:tgtEl>
                                        <p:attrNameLst>
                                          <p:attrName>ppt_h</p:attrName>
                                        </p:attrNameLst>
                                      </p:cBhvr>
                                      <p:tavLst>
                                        <p:tav tm="0">
                                          <p:val>
                                            <p:fltVal val="0"/>
                                          </p:val>
                                        </p:tav>
                                        <p:tav tm="100000">
                                          <p:val>
                                            <p:strVal val="#ppt_h"/>
                                          </p:val>
                                        </p:tav>
                                      </p:tavLst>
                                    </p:anim>
                                    <p:anim calcmode="lin" valueType="num">
                                      <p:cBhvr>
                                        <p:cTn id="9" dur="1500" fill="hold"/>
                                        <p:tgtEl>
                                          <p:spTgt spid="7170"/>
                                        </p:tgtEl>
                                        <p:attrNameLst>
                                          <p:attrName>style.rotation</p:attrName>
                                        </p:attrNameLst>
                                      </p:cBhvr>
                                      <p:tavLst>
                                        <p:tav tm="0">
                                          <p:val>
                                            <p:fltVal val="90"/>
                                          </p:val>
                                        </p:tav>
                                        <p:tav tm="100000">
                                          <p:val>
                                            <p:fltVal val="0"/>
                                          </p:val>
                                        </p:tav>
                                      </p:tavLst>
                                    </p:anim>
                                    <p:animEffect transition="in" filter="fade">
                                      <p:cBhvr>
                                        <p:cTn id="10" dur="1500"/>
                                        <p:tgtEl>
                                          <p:spTgt spid="7170"/>
                                        </p:tgtEl>
                                      </p:cBhvr>
                                    </p:animEffect>
                                  </p:childTnLst>
                                </p:cTn>
                              </p:par>
                            </p:childTnLst>
                          </p:cTn>
                        </p:par>
                        <p:par>
                          <p:cTn id="11" fill="hold">
                            <p:stCondLst>
                              <p:cond delay="1500"/>
                            </p:stCondLst>
                            <p:childTnLst>
                              <p:par>
                                <p:cTn id="12" presetID="19" presetClass="entr" presetSubtype="1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 calcmode="lin" valueType="num">
                                      <p:cBhvr>
                                        <p:cTn id="14" dur="1000" fill="hold"/>
                                        <p:tgtEl>
                                          <p:spTgt spid="70"/>
                                        </p:tgtEl>
                                        <p:attrNameLst>
                                          <p:attrName>ppt_w</p:attrName>
                                        </p:attrNameLst>
                                      </p:cBhvr>
                                      <p:tavLst>
                                        <p:tav tm="0" fmla="#ppt_w*sin(2.5*pi*$)">
                                          <p:val>
                                            <p:fltVal val="0"/>
                                          </p:val>
                                        </p:tav>
                                        <p:tav tm="100000">
                                          <p:val>
                                            <p:fltVal val="1"/>
                                          </p:val>
                                        </p:tav>
                                      </p:tavLst>
                                    </p:anim>
                                    <p:anim calcmode="lin" valueType="num">
                                      <p:cBhvr>
                                        <p:cTn id="15" dur="1000" fill="hold"/>
                                        <p:tgtEl>
                                          <p:spTgt spid="70"/>
                                        </p:tgtEl>
                                        <p:attrNameLst>
                                          <p:attrName>ppt_h</p:attrName>
                                        </p:attrNameLst>
                                      </p:cBhvr>
                                      <p:tavLst>
                                        <p:tav tm="0">
                                          <p:val>
                                            <p:strVal val="#ppt_h"/>
                                          </p:val>
                                        </p:tav>
                                        <p:tav tm="100000">
                                          <p:val>
                                            <p:strVal val="#ppt_h"/>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wipe(left)">
                                      <p:cBhvr>
                                        <p:cTn id="18" dur="1500"/>
                                        <p:tgtEl>
                                          <p:spTgt spid="6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
                                            <p:txEl>
                                              <p:pRg st="1" end="1"/>
                                            </p:txEl>
                                          </p:spTgt>
                                        </p:tgtEl>
                                        <p:attrNameLst>
                                          <p:attrName>style.visibility</p:attrName>
                                        </p:attrNameLst>
                                      </p:cBhvr>
                                      <p:to>
                                        <p:strVal val="visible"/>
                                      </p:to>
                                    </p:set>
                                    <p:animEffect transition="in" filter="wipe(left)">
                                      <p:cBhvr>
                                        <p:cTn id="23" dur="1500"/>
                                        <p:tgtEl>
                                          <p:spTgt spid="6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
                                            <p:txEl>
                                              <p:pRg st="3" end="3"/>
                                            </p:txEl>
                                          </p:spTgt>
                                        </p:tgtEl>
                                        <p:attrNameLst>
                                          <p:attrName>style.visibility</p:attrName>
                                        </p:attrNameLst>
                                      </p:cBhvr>
                                      <p:to>
                                        <p:strVal val="visible"/>
                                      </p:to>
                                    </p:set>
                                    <p:animEffect transition="in" filter="wipe(left)">
                                      <p:cBhvr>
                                        <p:cTn id="28" dur="1500"/>
                                        <p:tgtEl>
                                          <p:spTgt spid="6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9">
                                            <p:txEl>
                                              <p:pRg st="5" end="5"/>
                                            </p:txEl>
                                          </p:spTgt>
                                        </p:tgtEl>
                                        <p:attrNameLst>
                                          <p:attrName>style.visibility</p:attrName>
                                        </p:attrNameLst>
                                      </p:cBhvr>
                                      <p:to>
                                        <p:strVal val="visible"/>
                                      </p:to>
                                    </p:set>
                                    <p:animEffect transition="in" filter="wipe(left)">
                                      <p:cBhvr>
                                        <p:cTn id="33" dur="1500"/>
                                        <p:tgtEl>
                                          <p:spTgt spid="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69"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495600" y="190871"/>
            <a:ext cx="7200800" cy="867765"/>
          </a:xfrm>
        </p:spPr>
        <p:txBody>
          <a:bodyPr>
            <a:prstTxWarp prst="textStop">
              <a:avLst>
                <a:gd name="adj" fmla="val 14286"/>
              </a:avLst>
            </a:prstTxWarp>
            <a:noAutofit/>
          </a:bodyPr>
          <a:lstStyle/>
          <a:p>
            <a:pPr>
              <a:defRPr/>
            </a:pPr>
            <a:r>
              <a:rPr lang="en-US" b="1" u="sng" dirty="0">
                <a:ln>
                  <a:solidFill>
                    <a:schemeClr val="tx1">
                      <a:lumMod val="65000"/>
                      <a:lumOff val="35000"/>
                    </a:schemeClr>
                  </a:solidFill>
                </a:ln>
                <a:blipFill dpi="0" rotWithShape="1">
                  <a:blip r:embed="rId3"/>
                  <a:srcRect/>
                  <a:stretch>
                    <a:fillRect/>
                  </a:stretch>
                </a:blipFill>
                <a:latin typeface="Andalus" panose="02020603050405020304" pitchFamily="18" charset="-78"/>
                <a:cs typeface="Andalus" panose="02020603050405020304" pitchFamily="18" charset="-78"/>
              </a:rPr>
              <a:t>LOGGED IN AS OPERATOR</a:t>
            </a:r>
          </a:p>
        </p:txBody>
      </p:sp>
      <p:sp>
        <p:nvSpPr>
          <p:cNvPr id="121932" name="Text Box 76"/>
          <p:cNvSpPr txBox="1">
            <a:spLocks noChangeArrowheads="1"/>
          </p:cNvSpPr>
          <p:nvPr/>
        </p:nvSpPr>
        <p:spPr bwMode="auto">
          <a:xfrm>
            <a:off x="173181" y="5013176"/>
            <a:ext cx="664289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a:buSzPct val="75000"/>
              <a:buFont typeface="Monotype Sorts" pitchFamily="2" charset="2"/>
              <a:buChar char="n"/>
            </a:pPr>
            <a:r>
              <a:rPr lang="en-US" sz="2200" dirty="0" smtClean="0">
                <a:solidFill>
                  <a:schemeClr val="accent5">
                    <a:lumMod val="50000"/>
                  </a:schemeClr>
                </a:solidFill>
              </a:rPr>
              <a:t>  </a:t>
            </a:r>
            <a:r>
              <a:rPr lang="en-US" sz="2200" b="1" dirty="0" smtClean="0">
                <a:solidFill>
                  <a:schemeClr val="accent5">
                    <a:lumMod val="50000"/>
                  </a:schemeClr>
                </a:solidFill>
                <a:latin typeface="Papyrus" panose="03070502060502030205" pitchFamily="66" charset="0"/>
              </a:rPr>
              <a:t>But if the operator wants loan or locker facilities operator can only apply for that on behalf of them only, but loan and locker facilities will not issued until admin give him the approval.</a:t>
            </a:r>
            <a:endParaRPr lang="en-US" sz="2200" b="1" dirty="0">
              <a:solidFill>
                <a:schemeClr val="accent5">
                  <a:lumMod val="50000"/>
                </a:schemeClr>
              </a:solidFill>
              <a:latin typeface="Papyrus" panose="03070502060502030205" pitchFamily="66" charset="0"/>
            </a:endParaRPr>
          </a:p>
        </p:txBody>
      </p:sp>
      <p:sp>
        <p:nvSpPr>
          <p:cNvPr id="121934" name="Text Box 78"/>
          <p:cNvSpPr txBox="1">
            <a:spLocks noChangeArrowheads="1"/>
          </p:cNvSpPr>
          <p:nvPr/>
        </p:nvSpPr>
        <p:spPr bwMode="auto">
          <a:xfrm>
            <a:off x="173181" y="1311275"/>
            <a:ext cx="664289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a:buSzPct val="75000"/>
              <a:buFont typeface="Monotype Sorts" pitchFamily="2" charset="2"/>
              <a:buChar char="n"/>
            </a:pPr>
            <a:r>
              <a:rPr lang="en-US" sz="2200" b="1" dirty="0">
                <a:solidFill>
                  <a:srgbClr val="FF0000"/>
                </a:solidFill>
                <a:latin typeface="Papyrus" panose="03070502060502030205" pitchFamily="66" charset="0"/>
              </a:rPr>
              <a:t>  </a:t>
            </a:r>
            <a:r>
              <a:rPr lang="en-US" sz="2200" b="1" dirty="0" smtClean="0">
                <a:solidFill>
                  <a:srgbClr val="FF0000"/>
                </a:solidFill>
                <a:latin typeface="Papyrus" panose="03070502060502030205" pitchFamily="66" charset="0"/>
              </a:rPr>
              <a:t>Operator has basically only one job, i.e. with get in touch to customers or users and serve </a:t>
            </a:r>
            <a:endParaRPr lang="en-US" sz="2200" b="1" dirty="0">
              <a:solidFill>
                <a:srgbClr val="FF0000"/>
              </a:solidFill>
              <a:latin typeface="Papyrus" panose="03070502060502030205" pitchFamily="66" charset="0"/>
            </a:endParaRPr>
          </a:p>
        </p:txBody>
      </p:sp>
      <p:sp>
        <p:nvSpPr>
          <p:cNvPr id="121935" name="Text Box 79"/>
          <p:cNvSpPr txBox="1">
            <a:spLocks noChangeArrowheads="1"/>
          </p:cNvSpPr>
          <p:nvPr/>
        </p:nvSpPr>
        <p:spPr bwMode="auto">
          <a:xfrm>
            <a:off x="173180" y="2179877"/>
            <a:ext cx="664289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a:buSzPct val="75000"/>
              <a:buFont typeface="Monotype Sorts" pitchFamily="2" charset="2"/>
              <a:buChar char="n"/>
            </a:pPr>
            <a:r>
              <a:rPr lang="en-US" sz="2200" b="1" dirty="0">
                <a:latin typeface="Papyrus" panose="03070502060502030205" pitchFamily="66" charset="0"/>
              </a:rPr>
              <a:t>  </a:t>
            </a:r>
            <a:r>
              <a:rPr lang="en-US" sz="2200" b="1" dirty="0" smtClean="0">
                <a:solidFill>
                  <a:srgbClr val="006C31"/>
                </a:solidFill>
                <a:latin typeface="Papyrus" panose="03070502060502030205" pitchFamily="66" charset="0"/>
              </a:rPr>
              <a:t>Operator can do basic function like create an account, withdraw, deposit, remove an account, transfer money</a:t>
            </a:r>
            <a:endParaRPr lang="en-US" sz="2200" b="1" dirty="0">
              <a:solidFill>
                <a:srgbClr val="006C31"/>
              </a:solidFill>
              <a:latin typeface="Papyrus" panose="03070502060502030205" pitchFamily="66" charset="0"/>
            </a:endParaRPr>
          </a:p>
        </p:txBody>
      </p:sp>
      <p:sp>
        <p:nvSpPr>
          <p:cNvPr id="121937" name="Text Box 81"/>
          <p:cNvSpPr txBox="1">
            <a:spLocks noChangeArrowheads="1"/>
          </p:cNvSpPr>
          <p:nvPr/>
        </p:nvSpPr>
        <p:spPr bwMode="auto">
          <a:xfrm>
            <a:off x="173180" y="3530317"/>
            <a:ext cx="664289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just">
              <a:buSzPct val="75000"/>
              <a:buFont typeface="Monotype Sorts" pitchFamily="2" charset="2"/>
              <a:buChar char="n"/>
            </a:pPr>
            <a:r>
              <a:rPr lang="en-US" sz="2200" b="1" dirty="0">
                <a:solidFill>
                  <a:srgbClr val="461E64"/>
                </a:solidFill>
                <a:latin typeface="Papyrus" panose="03070502060502030205" pitchFamily="66" charset="0"/>
              </a:rPr>
              <a:t>  </a:t>
            </a:r>
            <a:r>
              <a:rPr lang="en-US" sz="2200" b="1" dirty="0" smtClean="0">
                <a:solidFill>
                  <a:srgbClr val="461E64"/>
                </a:solidFill>
                <a:latin typeface="Papyrus" panose="03070502060502030205" pitchFamily="66" charset="0"/>
              </a:rPr>
              <a:t>If any user want to services like issuing ATM card, DD, Cheque book ; operator can directly issue that one without the permission of the admin.</a:t>
            </a:r>
            <a:endParaRPr lang="en-US" sz="2200" b="1" dirty="0">
              <a:solidFill>
                <a:srgbClr val="461E64"/>
              </a:solidFill>
              <a:latin typeface="Papyrus" panose="03070502060502030205" pitchFamily="66" charset="0"/>
            </a:endParaRPr>
          </a:p>
        </p:txBody>
      </p:sp>
      <p:pic>
        <p:nvPicPr>
          <p:cNvPr id="85"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096" y="1353957"/>
            <a:ext cx="5058340" cy="4567004"/>
          </a:xfrm>
          <a:prstGeom prst="rect">
            <a:avLst/>
          </a:prstGeom>
        </p:spPr>
      </p:pic>
    </p:spTree>
    <p:extLst>
      <p:ext uri="{BB962C8B-B14F-4D97-AF65-F5344CB8AC3E}">
        <p14:creationId xmlns:p14="http://schemas.microsoft.com/office/powerpoint/2010/main" val="2615162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1500" fill="hold"/>
                                        <p:tgtEl>
                                          <p:spTgt spid="31746"/>
                                        </p:tgtEl>
                                        <p:attrNameLst>
                                          <p:attrName>ppt_w</p:attrName>
                                        </p:attrNameLst>
                                      </p:cBhvr>
                                      <p:tavLst>
                                        <p:tav tm="0">
                                          <p:val>
                                            <p:fltVal val="0"/>
                                          </p:val>
                                        </p:tav>
                                        <p:tav tm="100000">
                                          <p:val>
                                            <p:strVal val="#ppt_w"/>
                                          </p:val>
                                        </p:tav>
                                      </p:tavLst>
                                    </p:anim>
                                    <p:anim calcmode="lin" valueType="num">
                                      <p:cBhvr>
                                        <p:cTn id="8" dur="1500" fill="hold"/>
                                        <p:tgtEl>
                                          <p:spTgt spid="31746"/>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1500"/>
                            </p:stCondLst>
                            <p:childTnLst>
                              <p:par>
                                <p:cTn id="10" presetID="13" presetClass="entr" presetSubtype="16" fill="hold" nodeType="after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plus(in)">
                                      <p:cBhvr>
                                        <p:cTn id="12" dur="2000"/>
                                        <p:tgtEl>
                                          <p:spTgt spid="85"/>
                                        </p:tgtEl>
                                      </p:cBhvr>
                                    </p:animEffect>
                                  </p:childTnLst>
                                </p:cTn>
                              </p:par>
                            </p:childTnLst>
                          </p:cTn>
                        </p:par>
                        <p:par>
                          <p:cTn id="13" fill="hold">
                            <p:stCondLst>
                              <p:cond delay="3500"/>
                            </p:stCondLst>
                            <p:childTnLst>
                              <p:par>
                                <p:cTn id="14" presetID="22" presetClass="entr" presetSubtype="8" fill="hold" grpId="0" nodeType="afterEffect">
                                  <p:stCondLst>
                                    <p:cond delay="0"/>
                                  </p:stCondLst>
                                  <p:childTnLst>
                                    <p:set>
                                      <p:cBhvr>
                                        <p:cTn id="15" dur="1" fill="hold">
                                          <p:stCondLst>
                                            <p:cond delay="0"/>
                                          </p:stCondLst>
                                        </p:cTn>
                                        <p:tgtEl>
                                          <p:spTgt spid="121934"/>
                                        </p:tgtEl>
                                        <p:attrNameLst>
                                          <p:attrName>style.visibility</p:attrName>
                                        </p:attrNameLst>
                                      </p:cBhvr>
                                      <p:to>
                                        <p:strVal val="visible"/>
                                      </p:to>
                                    </p:set>
                                    <p:animEffect transition="in" filter="wipe(left)">
                                      <p:cBhvr>
                                        <p:cTn id="16" dur="1500"/>
                                        <p:tgtEl>
                                          <p:spTgt spid="1219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1935"/>
                                        </p:tgtEl>
                                        <p:attrNameLst>
                                          <p:attrName>style.visibility</p:attrName>
                                        </p:attrNameLst>
                                      </p:cBhvr>
                                      <p:to>
                                        <p:strVal val="visible"/>
                                      </p:to>
                                    </p:set>
                                    <p:animEffect transition="in" filter="wipe(left)">
                                      <p:cBhvr>
                                        <p:cTn id="21" dur="1500"/>
                                        <p:tgtEl>
                                          <p:spTgt spid="1219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1937"/>
                                        </p:tgtEl>
                                        <p:attrNameLst>
                                          <p:attrName>style.visibility</p:attrName>
                                        </p:attrNameLst>
                                      </p:cBhvr>
                                      <p:to>
                                        <p:strVal val="visible"/>
                                      </p:to>
                                    </p:set>
                                    <p:animEffect transition="in" filter="wipe(left)">
                                      <p:cBhvr>
                                        <p:cTn id="26" dur="1500"/>
                                        <p:tgtEl>
                                          <p:spTgt spid="1219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1932"/>
                                        </p:tgtEl>
                                        <p:attrNameLst>
                                          <p:attrName>style.visibility</p:attrName>
                                        </p:attrNameLst>
                                      </p:cBhvr>
                                      <p:to>
                                        <p:strVal val="visible"/>
                                      </p:to>
                                    </p:set>
                                    <p:animEffect transition="in" filter="wipe(left)">
                                      <p:cBhvr>
                                        <p:cTn id="31" dur="1500"/>
                                        <p:tgtEl>
                                          <p:spTgt spid="12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121932" grpId="0" autoUpdateAnimBg="0"/>
      <p:bldP spid="121934" grpId="0" autoUpdateAnimBg="0"/>
      <p:bldP spid="121935" grpId="0" autoUpdateAnimBg="0"/>
      <p:bldP spid="12193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
        <p:nvSpPr>
          <p:cNvPr id="78853" name="Text Box 5"/>
          <p:cNvSpPr txBox="1">
            <a:spLocks noChangeArrowheads="1"/>
          </p:cNvSpPr>
          <p:nvPr/>
        </p:nvSpPr>
        <p:spPr bwMode="auto">
          <a:xfrm>
            <a:off x="3613819" y="1061336"/>
            <a:ext cx="5040559"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457200">
              <a:buSzPct val="75000"/>
              <a:buFont typeface="Monotype Sorts" pitchFamily="2" charset="2"/>
              <a:buChar char="n"/>
            </a:pPr>
            <a:r>
              <a:rPr lang="en-US" sz="2400" dirty="0">
                <a:solidFill>
                  <a:prstClr val="black"/>
                </a:solidFill>
              </a:rPr>
              <a:t>  </a:t>
            </a:r>
            <a:r>
              <a:rPr lang="en-US" sz="2300" b="1" dirty="0" smtClean="0">
                <a:ln>
                  <a:solidFill>
                    <a:prstClr val="black">
                      <a:lumMod val="75000"/>
                      <a:lumOff val="25000"/>
                    </a:prstClr>
                  </a:solidFill>
                </a:ln>
                <a:blipFill dpi="0" rotWithShape="1">
                  <a:blip r:embed="rId4"/>
                  <a:srcRect/>
                  <a:stretch>
                    <a:fillRect/>
                  </a:stretch>
                </a:blipFill>
                <a:latin typeface="Poor Richard" panose="02080502050505020702" pitchFamily="18" charset="0"/>
              </a:rPr>
              <a:t>When anyone withdraw, deposit or transfer money it will follow a rule i.e. is the minimum balance after doing the operation should be INR 500.</a:t>
            </a:r>
          </a:p>
          <a:p>
            <a:pPr defTabSz="457200">
              <a:buSzPct val="75000"/>
              <a:buFont typeface="Monotype Sorts" pitchFamily="2" charset="2"/>
              <a:buChar char="n"/>
            </a:pPr>
            <a:endParaRPr lang="en-US" sz="2300" b="1" dirty="0">
              <a:ln>
                <a:solidFill>
                  <a:prstClr val="black">
                    <a:lumMod val="75000"/>
                    <a:lumOff val="25000"/>
                  </a:prstClr>
                </a:solidFill>
              </a:ln>
              <a:blipFill dpi="0" rotWithShape="1">
                <a:blip r:embed="rId4"/>
                <a:srcRect/>
                <a:stretch>
                  <a:fillRect/>
                </a:stretch>
              </a:blipFill>
              <a:latin typeface="Poor Richard" panose="02080502050505020702" pitchFamily="18" charset="0"/>
            </a:endParaRPr>
          </a:p>
          <a:p>
            <a:pPr defTabSz="457200">
              <a:buSzPct val="75000"/>
              <a:buFont typeface="Monotype Sorts" pitchFamily="2" charset="2"/>
              <a:buChar char="n"/>
            </a:pPr>
            <a:r>
              <a:rPr lang="en-US" sz="2300" b="1" dirty="0" smtClean="0">
                <a:ln>
                  <a:solidFill>
                    <a:prstClr val="black">
                      <a:lumMod val="75000"/>
                      <a:lumOff val="25000"/>
                    </a:prstClr>
                  </a:solidFill>
                </a:ln>
                <a:blipFill dpi="0" rotWithShape="1">
                  <a:blip r:embed="rId4"/>
                  <a:srcRect/>
                  <a:stretch>
                    <a:fillRect/>
                  </a:stretch>
                </a:blipFill>
                <a:latin typeface="Poor Richard" panose="02080502050505020702" pitchFamily="18" charset="0"/>
              </a:rPr>
              <a:t>If the operation successful it will show a conformation message and it will show the corresponding account passbook.</a:t>
            </a:r>
            <a:endParaRPr lang="en-US" sz="2300" b="1" dirty="0">
              <a:ln>
                <a:solidFill>
                  <a:prstClr val="black">
                    <a:lumMod val="75000"/>
                    <a:lumOff val="25000"/>
                  </a:prstClr>
                </a:solidFill>
              </a:ln>
              <a:blipFill dpi="0" rotWithShape="1">
                <a:blip r:embed="rId4"/>
                <a:srcRect/>
                <a:stretch>
                  <a:fillRect/>
                </a:stretch>
              </a:blipFill>
              <a:latin typeface="Poor Richard" panose="02080502050505020702" pitchFamily="18" charset="0"/>
            </a:endParaRPr>
          </a:p>
        </p:txBody>
      </p:sp>
      <p:sp>
        <p:nvSpPr>
          <p:cNvPr id="34819" name="Rectangle 13"/>
          <p:cNvSpPr>
            <a:spLocks noGrp="1" noChangeArrowheads="1"/>
          </p:cNvSpPr>
          <p:nvPr>
            <p:ph type="title"/>
          </p:nvPr>
        </p:nvSpPr>
        <p:spPr>
          <a:xfrm>
            <a:off x="791365" y="141204"/>
            <a:ext cx="10685466" cy="554151"/>
          </a:xfrm>
        </p:spPr>
        <p:txBody>
          <a:bodyPr>
            <a:prstTxWarp prst="textTriangle">
              <a:avLst>
                <a:gd name="adj" fmla="val 19629"/>
              </a:avLst>
            </a:prstTxWarp>
            <a:normAutofit fontScale="90000"/>
          </a:bodyPr>
          <a:lstStyle/>
          <a:p>
            <a:pPr>
              <a:defRPr/>
            </a:pPr>
            <a:r>
              <a:rPr lang="en-US" b="1" u="sng" dirty="0" smtClean="0">
                <a:ln>
                  <a:solidFill>
                    <a:schemeClr val="tx1">
                      <a:lumMod val="75000"/>
                      <a:lumOff val="25000"/>
                    </a:schemeClr>
                  </a:solidFill>
                </a:ln>
                <a:blipFill dpi="0" rotWithShape="1">
                  <a:blip r:embed="rId5"/>
                  <a:srcRect/>
                  <a:stretch>
                    <a:fillRect/>
                  </a:stretch>
                </a:blipFill>
                <a:latin typeface="Andalus" panose="02020603050405020304" pitchFamily="18" charset="-78"/>
                <a:cs typeface="Andalus" panose="02020603050405020304" pitchFamily="18" charset="-78"/>
              </a:rPr>
              <a:t>WITHDRAW/DEPOSIT/MONEY TRANSFER</a:t>
            </a:r>
            <a:endParaRPr lang="en-US" b="1" dirty="0" smtClean="0">
              <a:ln>
                <a:solidFill>
                  <a:schemeClr val="tx1">
                    <a:lumMod val="75000"/>
                    <a:lumOff val="25000"/>
                  </a:schemeClr>
                </a:solidFill>
              </a:ln>
              <a:blipFill dpi="0" rotWithShape="1">
                <a:blip r:embed="rId5"/>
                <a:srcRect/>
                <a:stretch>
                  <a:fillRect/>
                </a:stretch>
              </a:blipFill>
              <a:latin typeface="Andalus" panose="02020603050405020304" pitchFamily="18" charset="-78"/>
              <a:cs typeface="Andalus" panose="02020603050405020304" pitchFamily="18" charset="-78"/>
            </a:endParaRPr>
          </a:p>
        </p:txBody>
      </p:sp>
      <p:pic>
        <p:nvPicPr>
          <p:cNvPr id="4" name="Content Placeholder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069" y="810815"/>
            <a:ext cx="3052619" cy="306456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231521"/>
            <a:ext cx="4104456" cy="1851831"/>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8765" y="810815"/>
            <a:ext cx="3215680" cy="2764357"/>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44271" y="3728173"/>
            <a:ext cx="3422924" cy="2941187"/>
          </a:xfrm>
          <a:prstGeom prst="rect">
            <a:avLst/>
          </a:prstGeom>
        </p:spPr>
      </p:pic>
      <p:sp>
        <p:nvSpPr>
          <p:cNvPr id="8" name="Text Box 89"/>
          <p:cNvSpPr txBox="1">
            <a:spLocks noChangeArrowheads="1"/>
          </p:cNvSpPr>
          <p:nvPr/>
        </p:nvSpPr>
        <p:spPr bwMode="auto">
          <a:xfrm>
            <a:off x="119336" y="6242009"/>
            <a:ext cx="42484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A) </a:t>
            </a:r>
            <a:r>
              <a:rPr lang="en-US" sz="2800" dirty="0" smtClean="0">
                <a:latin typeface="Poor Richard" panose="02080502050505020702" pitchFamily="18" charset="0"/>
              </a:rPr>
              <a:t>Withdraw/ Deposit</a:t>
            </a:r>
            <a:endParaRPr lang="en-US" sz="2800" dirty="0">
              <a:latin typeface="Poor Richard" panose="02080502050505020702" pitchFamily="18" charset="0"/>
            </a:endParaRPr>
          </a:p>
        </p:txBody>
      </p:sp>
      <p:sp>
        <p:nvSpPr>
          <p:cNvPr id="9" name="Text Box 90"/>
          <p:cNvSpPr txBox="1">
            <a:spLocks noChangeArrowheads="1"/>
          </p:cNvSpPr>
          <p:nvPr/>
        </p:nvSpPr>
        <p:spPr bwMode="auto">
          <a:xfrm>
            <a:off x="8359337" y="6242009"/>
            <a:ext cx="37997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B) </a:t>
            </a:r>
            <a:r>
              <a:rPr lang="en-US" sz="2800" dirty="0" smtClean="0">
                <a:latin typeface="Poor Richard" panose="02080502050505020702" pitchFamily="18" charset="0"/>
              </a:rPr>
              <a:t>Money Transfer</a:t>
            </a:r>
            <a:endParaRPr lang="en-US" sz="2800" dirty="0">
              <a:latin typeface="Poor Richard" panose="02080502050505020702" pitchFamily="18" charset="0"/>
            </a:endParaRPr>
          </a:p>
        </p:txBody>
      </p:sp>
    </p:spTree>
    <p:extLst>
      <p:ext uri="{BB962C8B-B14F-4D97-AF65-F5344CB8AC3E}">
        <p14:creationId xmlns:p14="http://schemas.microsoft.com/office/powerpoint/2010/main" val="13243652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fill="hold" grpId="0" nodeType="afterEffect">
                                  <p:stCondLst>
                                    <p:cond delay="0"/>
                                  </p:stCondLst>
                                  <p:childTnLst>
                                    <p:anim calcmode="discrete" valueType="str">
                                      <p:cBhvr>
                                        <p:cTn id="6" dur="1500" fill="hold"/>
                                        <p:tgtEl>
                                          <p:spTgt spid="34819"/>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22" presetClass="entr" presetSubtype="8" fill="hold" grpId="0" nodeType="afterEffect">
                                  <p:stCondLst>
                                    <p:cond delay="0"/>
                                  </p:stCondLst>
                                  <p:childTnLst>
                                    <p:set>
                                      <p:cBhvr>
                                        <p:cTn id="9" dur="1" fill="hold">
                                          <p:stCondLst>
                                            <p:cond delay="0"/>
                                          </p:stCondLst>
                                        </p:cTn>
                                        <p:tgtEl>
                                          <p:spTgt spid="78853">
                                            <p:txEl>
                                              <p:pRg st="0" end="0"/>
                                            </p:txEl>
                                          </p:spTgt>
                                        </p:tgtEl>
                                        <p:attrNameLst>
                                          <p:attrName>style.visibility</p:attrName>
                                        </p:attrNameLst>
                                      </p:cBhvr>
                                      <p:to>
                                        <p:strVal val="visible"/>
                                      </p:to>
                                    </p:set>
                                    <p:animEffect transition="in" filter="wipe(left)">
                                      <p:cBhvr>
                                        <p:cTn id="10" dur="500"/>
                                        <p:tgtEl>
                                          <p:spTgt spid="7885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1+#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500" fill="hold"/>
                                        <p:tgtEl>
                                          <p:spTgt spid="6"/>
                                        </p:tgtEl>
                                        <p:attrNameLst>
                                          <p:attrName>ppt_x</p:attrName>
                                        </p:attrNameLst>
                                      </p:cBhvr>
                                      <p:tavLst>
                                        <p:tav tm="0">
                                          <p:val>
                                            <p:strVal val="0-#ppt_w/2"/>
                                          </p:val>
                                        </p:tav>
                                        <p:tav tm="100000">
                                          <p:val>
                                            <p:strVal val="#ppt_x"/>
                                          </p:val>
                                        </p:tav>
                                      </p:tavLst>
                                    </p:anim>
                                    <p:anim calcmode="lin" valueType="num">
                                      <p:cBhvr additive="base">
                                        <p:cTn id="21"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8853">
                                            <p:txEl>
                                              <p:pRg st="2" end="2"/>
                                            </p:txEl>
                                          </p:spTgt>
                                        </p:tgtEl>
                                        <p:attrNameLst>
                                          <p:attrName>style.visibility</p:attrName>
                                        </p:attrNameLst>
                                      </p:cBhvr>
                                      <p:to>
                                        <p:strVal val="visible"/>
                                      </p:to>
                                    </p:set>
                                    <p:animEffect transition="in" filter="wipe(left)">
                                      <p:cBhvr>
                                        <p:cTn id="26" dur="1500"/>
                                        <p:tgtEl>
                                          <p:spTgt spid="7885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500" fill="hold"/>
                                        <p:tgtEl>
                                          <p:spTgt spid="5"/>
                                        </p:tgtEl>
                                        <p:attrNameLst>
                                          <p:attrName>ppt_x</p:attrName>
                                        </p:attrNameLst>
                                      </p:cBhvr>
                                      <p:tavLst>
                                        <p:tav tm="0">
                                          <p:val>
                                            <p:strVal val="1+#ppt_w/2"/>
                                          </p:val>
                                        </p:tav>
                                        <p:tav tm="100000">
                                          <p:val>
                                            <p:strVal val="#ppt_x"/>
                                          </p:val>
                                        </p:tav>
                                      </p:tavLst>
                                    </p:anim>
                                    <p:anim calcmode="lin" valueType="num">
                                      <p:cBhvr additive="base">
                                        <p:cTn id="32" dur="1500" fill="hold"/>
                                        <p:tgtEl>
                                          <p:spTgt spid="5"/>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9"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500" fill="hold"/>
                                        <p:tgtEl>
                                          <p:spTgt spid="7"/>
                                        </p:tgtEl>
                                        <p:attrNameLst>
                                          <p:attrName>ppt_x</p:attrName>
                                        </p:attrNameLst>
                                      </p:cBhvr>
                                      <p:tavLst>
                                        <p:tav tm="0">
                                          <p:val>
                                            <p:strVal val="0-#ppt_w/2"/>
                                          </p:val>
                                        </p:tav>
                                        <p:tav tm="100000">
                                          <p:val>
                                            <p:strVal val="#ppt_x"/>
                                          </p:val>
                                        </p:tav>
                                      </p:tavLst>
                                    </p:anim>
                                    <p:anim calcmode="lin" valueType="num">
                                      <p:cBhvr additive="base">
                                        <p:cTn id="37" dur="1500" fill="hold"/>
                                        <p:tgtEl>
                                          <p:spTgt spid="7"/>
                                        </p:tgtEl>
                                        <p:attrNameLst>
                                          <p:attrName>ppt_y</p:attrName>
                                        </p:attrNameLst>
                                      </p:cBhvr>
                                      <p:tavLst>
                                        <p:tav tm="0">
                                          <p:val>
                                            <p:strVal val="0-#ppt_h/2"/>
                                          </p:val>
                                        </p:tav>
                                        <p:tav tm="100000">
                                          <p:val>
                                            <p:strVal val="#ppt_y"/>
                                          </p:val>
                                        </p:tav>
                                      </p:tavLst>
                                    </p:anim>
                                  </p:childTnLst>
                                </p:cTn>
                              </p:par>
                              <p:par>
                                <p:cTn id="38" presetID="49" presetClass="entr" presetSubtype="0" decel="10000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 calcmode="lin" valueType="num">
                                      <p:cBhvr>
                                        <p:cTn id="42" dur="500" fill="hold"/>
                                        <p:tgtEl>
                                          <p:spTgt spid="8"/>
                                        </p:tgtEl>
                                        <p:attrNameLst>
                                          <p:attrName>style.rotation</p:attrName>
                                        </p:attrNameLst>
                                      </p:cBhvr>
                                      <p:tavLst>
                                        <p:tav tm="0">
                                          <p:val>
                                            <p:fltVal val="360"/>
                                          </p:val>
                                        </p:tav>
                                        <p:tav tm="100000">
                                          <p:val>
                                            <p:fltVal val="0"/>
                                          </p:val>
                                        </p:tav>
                                      </p:tavLst>
                                    </p:anim>
                                    <p:animEffect transition="in" filter="fade">
                                      <p:cBhvr>
                                        <p:cTn id="43" dur="500"/>
                                        <p:tgtEl>
                                          <p:spTgt spid="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360"/>
                                          </p:val>
                                        </p:tav>
                                        <p:tav tm="100000">
                                          <p:val>
                                            <p:fltVal val="0"/>
                                          </p:val>
                                        </p:tav>
                                      </p:tavLst>
                                    </p:anim>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uiExpand="1" build="p" bldLvl="2" autoUpdateAnimBg="0"/>
      <p:bldP spid="34819"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
        <p:nvSpPr>
          <p:cNvPr id="78853" name="Text Box 5"/>
          <p:cNvSpPr txBox="1">
            <a:spLocks noChangeArrowheads="1"/>
          </p:cNvSpPr>
          <p:nvPr/>
        </p:nvSpPr>
        <p:spPr bwMode="auto">
          <a:xfrm>
            <a:off x="3613819" y="1061336"/>
            <a:ext cx="5040559"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defTabSz="457200">
              <a:buSzPct val="75000"/>
              <a:buFont typeface="Monotype Sorts" pitchFamily="2" charset="2"/>
              <a:buChar char="n"/>
            </a:pPr>
            <a:r>
              <a:rPr lang="en-US" sz="2400" dirty="0">
                <a:solidFill>
                  <a:prstClr val="black"/>
                </a:solidFill>
              </a:rPr>
              <a:t>  </a:t>
            </a:r>
            <a:r>
              <a:rPr lang="en-US" sz="2300" b="1" dirty="0" smtClean="0">
                <a:ln>
                  <a:solidFill>
                    <a:prstClr val="black">
                      <a:lumMod val="75000"/>
                      <a:lumOff val="25000"/>
                    </a:prstClr>
                  </a:solidFill>
                </a:ln>
                <a:blipFill dpi="0" rotWithShape="1">
                  <a:blip r:embed="rId4"/>
                  <a:srcRect/>
                  <a:stretch>
                    <a:fillRect/>
                  </a:stretch>
                </a:blipFill>
                <a:latin typeface="Poor Richard" panose="02080502050505020702" pitchFamily="18" charset="0"/>
              </a:rPr>
              <a:t>When </a:t>
            </a:r>
            <a:r>
              <a:rPr lang="en-US" sz="2300" b="1" dirty="0" smtClean="0">
                <a:ln>
                  <a:solidFill>
                    <a:prstClr val="black">
                      <a:lumMod val="75000"/>
                      <a:lumOff val="25000"/>
                    </a:prstClr>
                  </a:solidFill>
                </a:ln>
                <a:blipFill dpi="0" rotWithShape="1">
                  <a:blip r:embed="rId4"/>
                  <a:srcRect/>
                  <a:stretch>
                    <a:fillRect/>
                  </a:stretch>
                </a:blipFill>
                <a:latin typeface="Poor Richard" panose="02080502050505020702" pitchFamily="18" charset="0"/>
              </a:rPr>
              <a:t>admin searches an operator, operator first name is required for search operation.</a:t>
            </a:r>
          </a:p>
          <a:p>
            <a:pPr defTabSz="457200">
              <a:buSzPct val="75000"/>
              <a:buFont typeface="Monotype Sorts" pitchFamily="2" charset="2"/>
              <a:buChar char="n"/>
            </a:pPr>
            <a:endParaRPr lang="en-US" sz="2300" b="1" dirty="0">
              <a:ln>
                <a:solidFill>
                  <a:prstClr val="black">
                    <a:lumMod val="75000"/>
                    <a:lumOff val="25000"/>
                  </a:prstClr>
                </a:solidFill>
              </a:ln>
              <a:blipFill dpi="0" rotWithShape="1">
                <a:blip r:embed="rId4"/>
                <a:srcRect/>
                <a:stretch>
                  <a:fillRect/>
                </a:stretch>
              </a:blipFill>
              <a:latin typeface="Poor Richard" panose="02080502050505020702" pitchFamily="18" charset="0"/>
            </a:endParaRPr>
          </a:p>
          <a:p>
            <a:pPr defTabSz="457200">
              <a:buSzPct val="75000"/>
              <a:buFont typeface="Monotype Sorts" pitchFamily="2" charset="2"/>
              <a:buChar char="n"/>
            </a:pPr>
            <a:r>
              <a:rPr lang="en-US" sz="2300" b="1" dirty="0" smtClean="0">
                <a:ln>
                  <a:solidFill>
                    <a:prstClr val="black">
                      <a:lumMod val="75000"/>
                      <a:lumOff val="25000"/>
                    </a:prstClr>
                  </a:solidFill>
                </a:ln>
                <a:blipFill dpi="0" rotWithShape="1">
                  <a:blip r:embed="rId4"/>
                  <a:srcRect/>
                  <a:stretch>
                    <a:fillRect/>
                  </a:stretch>
                </a:blipFill>
                <a:latin typeface="Poor Richard" panose="02080502050505020702" pitchFamily="18" charset="0"/>
              </a:rPr>
              <a:t>When an admin or an operator  search a user it have to give its account number.</a:t>
            </a:r>
            <a:endParaRPr lang="en-US" sz="2300" b="1" dirty="0">
              <a:ln>
                <a:solidFill>
                  <a:prstClr val="black">
                    <a:lumMod val="75000"/>
                    <a:lumOff val="25000"/>
                  </a:prstClr>
                </a:solidFill>
              </a:ln>
              <a:blipFill dpi="0" rotWithShape="1">
                <a:blip r:embed="rId4"/>
                <a:srcRect/>
                <a:stretch>
                  <a:fillRect/>
                </a:stretch>
              </a:blipFill>
              <a:latin typeface="Poor Richard" panose="02080502050505020702" pitchFamily="18" charset="0"/>
            </a:endParaRPr>
          </a:p>
        </p:txBody>
      </p:sp>
      <p:sp>
        <p:nvSpPr>
          <p:cNvPr id="34819" name="Rectangle 13"/>
          <p:cNvSpPr>
            <a:spLocks noGrp="1" noChangeArrowheads="1"/>
          </p:cNvSpPr>
          <p:nvPr>
            <p:ph type="title"/>
          </p:nvPr>
        </p:nvSpPr>
        <p:spPr>
          <a:xfrm>
            <a:off x="791365" y="141204"/>
            <a:ext cx="10685466" cy="554151"/>
          </a:xfrm>
        </p:spPr>
        <p:txBody>
          <a:bodyPr>
            <a:prstTxWarp prst="textTriangle">
              <a:avLst>
                <a:gd name="adj" fmla="val 19629"/>
              </a:avLst>
            </a:prstTxWarp>
            <a:normAutofit fontScale="90000"/>
          </a:bodyPr>
          <a:lstStyle/>
          <a:p>
            <a:pPr>
              <a:defRPr/>
            </a:pPr>
            <a:r>
              <a:rPr lang="en-US" b="1" u="sng" dirty="0" smtClean="0">
                <a:ln>
                  <a:solidFill>
                    <a:schemeClr val="tx1">
                      <a:lumMod val="75000"/>
                      <a:lumOff val="25000"/>
                    </a:schemeClr>
                  </a:solidFill>
                </a:ln>
                <a:blipFill dpi="0" rotWithShape="1">
                  <a:blip r:embed="rId5"/>
                  <a:srcRect/>
                  <a:stretch>
                    <a:fillRect/>
                  </a:stretch>
                </a:blipFill>
                <a:latin typeface="Andalus" panose="02020603050405020304" pitchFamily="18" charset="-78"/>
                <a:cs typeface="Andalus" panose="02020603050405020304" pitchFamily="18" charset="-78"/>
              </a:rPr>
              <a:t>Search an operator/user</a:t>
            </a:r>
            <a:endParaRPr lang="en-US" b="1" dirty="0" smtClean="0">
              <a:ln>
                <a:solidFill>
                  <a:schemeClr val="tx1">
                    <a:lumMod val="75000"/>
                    <a:lumOff val="25000"/>
                  </a:schemeClr>
                </a:solidFill>
              </a:ln>
              <a:blipFill dpi="0" rotWithShape="1">
                <a:blip r:embed="rId5"/>
                <a:srcRect/>
                <a:stretch>
                  <a:fillRect/>
                </a:stretch>
              </a:blipFill>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36" y="1096128"/>
            <a:ext cx="3370096" cy="263204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336" y="4138074"/>
            <a:ext cx="4607793" cy="2126674"/>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8764" y="1012294"/>
            <a:ext cx="3252865" cy="2488714"/>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31692" y="4033013"/>
            <a:ext cx="4799937" cy="2215355"/>
          </a:xfrm>
          <a:prstGeom prst="rect">
            <a:avLst/>
          </a:prstGeom>
        </p:spPr>
      </p:pic>
      <p:sp>
        <p:nvSpPr>
          <p:cNvPr id="12" name="Text Box 89"/>
          <p:cNvSpPr txBox="1">
            <a:spLocks noChangeArrowheads="1"/>
          </p:cNvSpPr>
          <p:nvPr/>
        </p:nvSpPr>
        <p:spPr bwMode="auto">
          <a:xfrm>
            <a:off x="537781" y="6285814"/>
            <a:ext cx="30760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a:latin typeface="Poor Richard" panose="02080502050505020702" pitchFamily="18" charset="0"/>
              </a:rPr>
              <a:t>A) </a:t>
            </a:r>
            <a:r>
              <a:rPr lang="en-US" sz="2800" dirty="0" smtClean="0">
                <a:latin typeface="Poor Richard" panose="02080502050505020702" pitchFamily="18" charset="0"/>
              </a:rPr>
              <a:t>Operator Search</a:t>
            </a:r>
            <a:endParaRPr lang="en-US" sz="2800" dirty="0">
              <a:latin typeface="Poor Richard" panose="02080502050505020702" pitchFamily="18" charset="0"/>
            </a:endParaRPr>
          </a:p>
        </p:txBody>
      </p:sp>
      <p:sp>
        <p:nvSpPr>
          <p:cNvPr id="13" name="Text Box 90"/>
          <p:cNvSpPr txBox="1">
            <a:spLocks noChangeArrowheads="1"/>
          </p:cNvSpPr>
          <p:nvPr/>
        </p:nvSpPr>
        <p:spPr bwMode="auto">
          <a:xfrm>
            <a:off x="7731793" y="6285814"/>
            <a:ext cx="37997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sz="2800" dirty="0" smtClean="0">
                <a:latin typeface="Poor Richard" panose="02080502050505020702" pitchFamily="18" charset="0"/>
              </a:rPr>
              <a:t>B) User Search</a:t>
            </a:r>
            <a:endParaRPr lang="en-US" sz="2800" dirty="0">
              <a:latin typeface="Poor Richard" panose="02080502050505020702" pitchFamily="18" charset="0"/>
            </a:endParaRPr>
          </a:p>
        </p:txBody>
      </p:sp>
    </p:spTree>
    <p:extLst>
      <p:ext uri="{BB962C8B-B14F-4D97-AF65-F5344CB8AC3E}">
        <p14:creationId xmlns:p14="http://schemas.microsoft.com/office/powerpoint/2010/main" val="2328119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fill="hold" grpId="0" nodeType="afterEffect">
                                  <p:stCondLst>
                                    <p:cond delay="0"/>
                                  </p:stCondLst>
                                  <p:childTnLst>
                                    <p:anim calcmode="discrete" valueType="str">
                                      <p:cBhvr>
                                        <p:cTn id="6" dur="1500" fill="hold"/>
                                        <p:tgtEl>
                                          <p:spTgt spid="34819"/>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22" presetClass="entr" presetSubtype="8" fill="hold" grpId="0" nodeType="afterEffect">
                                  <p:stCondLst>
                                    <p:cond delay="0"/>
                                  </p:stCondLst>
                                  <p:childTnLst>
                                    <p:set>
                                      <p:cBhvr>
                                        <p:cTn id="9" dur="1" fill="hold">
                                          <p:stCondLst>
                                            <p:cond delay="0"/>
                                          </p:stCondLst>
                                        </p:cTn>
                                        <p:tgtEl>
                                          <p:spTgt spid="78853">
                                            <p:txEl>
                                              <p:pRg st="0" end="0"/>
                                            </p:txEl>
                                          </p:spTgt>
                                        </p:tgtEl>
                                        <p:attrNameLst>
                                          <p:attrName>style.visibility</p:attrName>
                                        </p:attrNameLst>
                                      </p:cBhvr>
                                      <p:to>
                                        <p:strVal val="visible"/>
                                      </p:to>
                                    </p:set>
                                    <p:animEffect transition="in" filter="wipe(left)">
                                      <p:cBhvr>
                                        <p:cTn id="10" dur="1500"/>
                                        <p:tgtEl>
                                          <p:spTgt spid="78853">
                                            <p:txEl>
                                              <p:pRg st="0" end="0"/>
                                            </p:txEl>
                                          </p:spTgt>
                                        </p:tgtEl>
                                      </p:cBhvr>
                                    </p:animEffect>
                                  </p:childTnLst>
                                </p:cTn>
                              </p:par>
                            </p:childTnLst>
                          </p:cTn>
                        </p:par>
                        <p:par>
                          <p:cTn id="11" fill="hold">
                            <p:stCondLst>
                              <p:cond delay="3000"/>
                            </p:stCondLst>
                            <p:childTnLst>
                              <p:par>
                                <p:cTn id="12" presetID="26"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par>
                          <p:cTn id="28" fill="hold">
                            <p:stCondLst>
                              <p:cond delay="5000"/>
                            </p:stCondLst>
                            <p:childTnLst>
                              <p:par>
                                <p:cTn id="29" presetID="26"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80">
                                          <p:stCondLst>
                                            <p:cond delay="0"/>
                                          </p:stCondLst>
                                        </p:cTn>
                                        <p:tgtEl>
                                          <p:spTgt spid="3"/>
                                        </p:tgtEl>
                                      </p:cBhvr>
                                    </p:animEffect>
                                    <p:anim calcmode="lin" valueType="num">
                                      <p:cBhvr>
                                        <p:cTn id="3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gtEl>
                                      </p:cBhvr>
                                      <p:to x="100000" y="60000"/>
                                    </p:animScale>
                                    <p:animScale>
                                      <p:cBhvr>
                                        <p:cTn id="38" dur="166" decel="50000">
                                          <p:stCondLst>
                                            <p:cond delay="676"/>
                                          </p:stCondLst>
                                        </p:cTn>
                                        <p:tgtEl>
                                          <p:spTgt spid="3"/>
                                        </p:tgtEl>
                                      </p:cBhvr>
                                      <p:to x="100000" y="100000"/>
                                    </p:animScale>
                                    <p:animScale>
                                      <p:cBhvr>
                                        <p:cTn id="39" dur="26">
                                          <p:stCondLst>
                                            <p:cond delay="1312"/>
                                          </p:stCondLst>
                                        </p:cTn>
                                        <p:tgtEl>
                                          <p:spTgt spid="3"/>
                                        </p:tgtEl>
                                      </p:cBhvr>
                                      <p:to x="100000" y="80000"/>
                                    </p:animScale>
                                    <p:animScale>
                                      <p:cBhvr>
                                        <p:cTn id="40" dur="166" decel="50000">
                                          <p:stCondLst>
                                            <p:cond delay="1338"/>
                                          </p:stCondLst>
                                        </p:cTn>
                                        <p:tgtEl>
                                          <p:spTgt spid="3"/>
                                        </p:tgtEl>
                                      </p:cBhvr>
                                      <p:to x="100000" y="100000"/>
                                    </p:animScale>
                                    <p:animScale>
                                      <p:cBhvr>
                                        <p:cTn id="41" dur="26">
                                          <p:stCondLst>
                                            <p:cond delay="1642"/>
                                          </p:stCondLst>
                                        </p:cTn>
                                        <p:tgtEl>
                                          <p:spTgt spid="3"/>
                                        </p:tgtEl>
                                      </p:cBhvr>
                                      <p:to x="100000" y="90000"/>
                                    </p:animScale>
                                    <p:animScale>
                                      <p:cBhvr>
                                        <p:cTn id="42" dur="166" decel="50000">
                                          <p:stCondLst>
                                            <p:cond delay="1668"/>
                                          </p:stCondLst>
                                        </p:cTn>
                                        <p:tgtEl>
                                          <p:spTgt spid="3"/>
                                        </p:tgtEl>
                                      </p:cBhvr>
                                      <p:to x="100000" y="100000"/>
                                    </p:animScale>
                                    <p:animScale>
                                      <p:cBhvr>
                                        <p:cTn id="43" dur="26">
                                          <p:stCondLst>
                                            <p:cond delay="1808"/>
                                          </p:stCondLst>
                                        </p:cTn>
                                        <p:tgtEl>
                                          <p:spTgt spid="3"/>
                                        </p:tgtEl>
                                      </p:cBhvr>
                                      <p:to x="100000" y="95000"/>
                                    </p:animScale>
                                    <p:animScale>
                                      <p:cBhvr>
                                        <p:cTn id="44" dur="166" decel="50000">
                                          <p:stCondLst>
                                            <p:cond delay="1834"/>
                                          </p:stCondLst>
                                        </p:cTn>
                                        <p:tgtEl>
                                          <p:spTgt spid="3"/>
                                        </p:tgtEl>
                                      </p:cBhvr>
                                      <p:to x="100000" y="100000"/>
                                    </p:animScale>
                                  </p:childTnLst>
                                </p:cTn>
                              </p:par>
                              <p:par>
                                <p:cTn id="45" presetID="45"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500"/>
                                        <p:tgtEl>
                                          <p:spTgt spid="12"/>
                                        </p:tgtEl>
                                      </p:cBhvr>
                                    </p:animEffect>
                                    <p:anim calcmode="lin" valueType="num">
                                      <p:cBhvr>
                                        <p:cTn id="48" dur="1500" fill="hold"/>
                                        <p:tgtEl>
                                          <p:spTgt spid="12"/>
                                        </p:tgtEl>
                                        <p:attrNameLst>
                                          <p:attrName>ppt_w</p:attrName>
                                        </p:attrNameLst>
                                      </p:cBhvr>
                                      <p:tavLst>
                                        <p:tav tm="0" fmla="#ppt_w*sin(2.5*pi*$)">
                                          <p:val>
                                            <p:fltVal val="0"/>
                                          </p:val>
                                        </p:tav>
                                        <p:tav tm="100000">
                                          <p:val>
                                            <p:fltVal val="1"/>
                                          </p:val>
                                        </p:tav>
                                      </p:tavLst>
                                    </p:anim>
                                    <p:anim calcmode="lin" valueType="num">
                                      <p:cBhvr>
                                        <p:cTn id="49" dur="1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8853">
                                            <p:txEl>
                                              <p:pRg st="2" end="2"/>
                                            </p:txEl>
                                          </p:spTgt>
                                        </p:tgtEl>
                                        <p:attrNameLst>
                                          <p:attrName>style.visibility</p:attrName>
                                        </p:attrNameLst>
                                      </p:cBhvr>
                                      <p:to>
                                        <p:strVal val="visible"/>
                                      </p:to>
                                    </p:set>
                                    <p:animEffect transition="in" filter="wipe(left)">
                                      <p:cBhvr>
                                        <p:cTn id="54" dur="1500"/>
                                        <p:tgtEl>
                                          <p:spTgt spid="78853">
                                            <p:txEl>
                                              <p:pRg st="2" end="2"/>
                                            </p:txEl>
                                          </p:spTgt>
                                        </p:tgtEl>
                                      </p:cBhvr>
                                    </p:animEffect>
                                  </p:childTnLst>
                                </p:cTn>
                              </p:par>
                            </p:childTnLst>
                          </p:cTn>
                        </p:par>
                        <p:par>
                          <p:cTn id="55" fill="hold">
                            <p:stCondLst>
                              <p:cond delay="1500"/>
                            </p:stCondLst>
                            <p:childTnLst>
                              <p:par>
                                <p:cTn id="56" presetID="26" presetClass="entr" presetSubtype="0"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435">
                                          <p:stCondLst>
                                            <p:cond delay="0"/>
                                          </p:stCondLst>
                                        </p:cTn>
                                        <p:tgtEl>
                                          <p:spTgt spid="8"/>
                                        </p:tgtEl>
                                      </p:cBhvr>
                                    </p:animEffect>
                                    <p:anim calcmode="lin" valueType="num">
                                      <p:cBhvr>
                                        <p:cTn id="59"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0"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1"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62"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63"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64" dur="20">
                                          <p:stCondLst>
                                            <p:cond delay="487"/>
                                          </p:stCondLst>
                                        </p:cTn>
                                        <p:tgtEl>
                                          <p:spTgt spid="8"/>
                                        </p:tgtEl>
                                      </p:cBhvr>
                                      <p:to x="100000" y="60000"/>
                                    </p:animScale>
                                    <p:animScale>
                                      <p:cBhvr>
                                        <p:cTn id="65" dur="124" decel="50000">
                                          <p:stCondLst>
                                            <p:cond delay="507"/>
                                          </p:stCondLst>
                                        </p:cTn>
                                        <p:tgtEl>
                                          <p:spTgt spid="8"/>
                                        </p:tgtEl>
                                      </p:cBhvr>
                                      <p:to x="100000" y="100000"/>
                                    </p:animScale>
                                    <p:animScale>
                                      <p:cBhvr>
                                        <p:cTn id="66" dur="20">
                                          <p:stCondLst>
                                            <p:cond delay="984"/>
                                          </p:stCondLst>
                                        </p:cTn>
                                        <p:tgtEl>
                                          <p:spTgt spid="8"/>
                                        </p:tgtEl>
                                      </p:cBhvr>
                                      <p:to x="100000" y="80000"/>
                                    </p:animScale>
                                    <p:animScale>
                                      <p:cBhvr>
                                        <p:cTn id="67" dur="124" decel="50000">
                                          <p:stCondLst>
                                            <p:cond delay="1004"/>
                                          </p:stCondLst>
                                        </p:cTn>
                                        <p:tgtEl>
                                          <p:spTgt spid="8"/>
                                        </p:tgtEl>
                                      </p:cBhvr>
                                      <p:to x="100000" y="100000"/>
                                    </p:animScale>
                                    <p:animScale>
                                      <p:cBhvr>
                                        <p:cTn id="68" dur="20">
                                          <p:stCondLst>
                                            <p:cond delay="1231"/>
                                          </p:stCondLst>
                                        </p:cTn>
                                        <p:tgtEl>
                                          <p:spTgt spid="8"/>
                                        </p:tgtEl>
                                      </p:cBhvr>
                                      <p:to x="100000" y="90000"/>
                                    </p:animScale>
                                    <p:animScale>
                                      <p:cBhvr>
                                        <p:cTn id="69" dur="124" decel="50000">
                                          <p:stCondLst>
                                            <p:cond delay="1251"/>
                                          </p:stCondLst>
                                        </p:cTn>
                                        <p:tgtEl>
                                          <p:spTgt spid="8"/>
                                        </p:tgtEl>
                                      </p:cBhvr>
                                      <p:to x="100000" y="100000"/>
                                    </p:animScale>
                                    <p:animScale>
                                      <p:cBhvr>
                                        <p:cTn id="70" dur="20">
                                          <p:stCondLst>
                                            <p:cond delay="1356"/>
                                          </p:stCondLst>
                                        </p:cTn>
                                        <p:tgtEl>
                                          <p:spTgt spid="8"/>
                                        </p:tgtEl>
                                      </p:cBhvr>
                                      <p:to x="100000" y="95000"/>
                                    </p:animScale>
                                    <p:animScale>
                                      <p:cBhvr>
                                        <p:cTn id="71" dur="124" decel="50000">
                                          <p:stCondLst>
                                            <p:cond delay="1376"/>
                                          </p:stCondLst>
                                        </p:cTn>
                                        <p:tgtEl>
                                          <p:spTgt spid="8"/>
                                        </p:tgtEl>
                                      </p:cBhvr>
                                      <p:to x="100000" y="100000"/>
                                    </p:animScale>
                                  </p:childTnLst>
                                </p:cTn>
                              </p:par>
                            </p:childTnLst>
                          </p:cTn>
                        </p:par>
                        <p:par>
                          <p:cTn id="72" fill="hold">
                            <p:stCondLst>
                              <p:cond delay="3000"/>
                            </p:stCondLst>
                            <p:childTnLst>
                              <p:par>
                                <p:cTn id="73" presetID="26" presetClass="entr" presetSubtype="0" fill="hold"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80">
                                          <p:stCondLst>
                                            <p:cond delay="0"/>
                                          </p:stCondLst>
                                        </p:cTn>
                                        <p:tgtEl>
                                          <p:spTgt spid="9"/>
                                        </p:tgtEl>
                                      </p:cBhvr>
                                    </p:animEffect>
                                    <p:anim calcmode="lin" valueType="num">
                                      <p:cBhvr>
                                        <p:cTn id="7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1" dur="26">
                                          <p:stCondLst>
                                            <p:cond delay="650"/>
                                          </p:stCondLst>
                                        </p:cTn>
                                        <p:tgtEl>
                                          <p:spTgt spid="9"/>
                                        </p:tgtEl>
                                      </p:cBhvr>
                                      <p:to x="100000" y="60000"/>
                                    </p:animScale>
                                    <p:animScale>
                                      <p:cBhvr>
                                        <p:cTn id="82" dur="166" decel="50000">
                                          <p:stCondLst>
                                            <p:cond delay="676"/>
                                          </p:stCondLst>
                                        </p:cTn>
                                        <p:tgtEl>
                                          <p:spTgt spid="9"/>
                                        </p:tgtEl>
                                      </p:cBhvr>
                                      <p:to x="100000" y="100000"/>
                                    </p:animScale>
                                    <p:animScale>
                                      <p:cBhvr>
                                        <p:cTn id="83" dur="26">
                                          <p:stCondLst>
                                            <p:cond delay="1312"/>
                                          </p:stCondLst>
                                        </p:cTn>
                                        <p:tgtEl>
                                          <p:spTgt spid="9"/>
                                        </p:tgtEl>
                                      </p:cBhvr>
                                      <p:to x="100000" y="80000"/>
                                    </p:animScale>
                                    <p:animScale>
                                      <p:cBhvr>
                                        <p:cTn id="84" dur="166" decel="50000">
                                          <p:stCondLst>
                                            <p:cond delay="1338"/>
                                          </p:stCondLst>
                                        </p:cTn>
                                        <p:tgtEl>
                                          <p:spTgt spid="9"/>
                                        </p:tgtEl>
                                      </p:cBhvr>
                                      <p:to x="100000" y="100000"/>
                                    </p:animScale>
                                    <p:animScale>
                                      <p:cBhvr>
                                        <p:cTn id="85" dur="26">
                                          <p:stCondLst>
                                            <p:cond delay="1642"/>
                                          </p:stCondLst>
                                        </p:cTn>
                                        <p:tgtEl>
                                          <p:spTgt spid="9"/>
                                        </p:tgtEl>
                                      </p:cBhvr>
                                      <p:to x="100000" y="90000"/>
                                    </p:animScale>
                                    <p:animScale>
                                      <p:cBhvr>
                                        <p:cTn id="86" dur="166" decel="50000">
                                          <p:stCondLst>
                                            <p:cond delay="1668"/>
                                          </p:stCondLst>
                                        </p:cTn>
                                        <p:tgtEl>
                                          <p:spTgt spid="9"/>
                                        </p:tgtEl>
                                      </p:cBhvr>
                                      <p:to x="100000" y="100000"/>
                                    </p:animScale>
                                    <p:animScale>
                                      <p:cBhvr>
                                        <p:cTn id="87" dur="26">
                                          <p:stCondLst>
                                            <p:cond delay="1808"/>
                                          </p:stCondLst>
                                        </p:cTn>
                                        <p:tgtEl>
                                          <p:spTgt spid="9"/>
                                        </p:tgtEl>
                                      </p:cBhvr>
                                      <p:to x="100000" y="95000"/>
                                    </p:animScale>
                                    <p:animScale>
                                      <p:cBhvr>
                                        <p:cTn id="88" dur="166" decel="50000">
                                          <p:stCondLst>
                                            <p:cond delay="1834"/>
                                          </p:stCondLst>
                                        </p:cTn>
                                        <p:tgtEl>
                                          <p:spTgt spid="9"/>
                                        </p:tgtEl>
                                      </p:cBhvr>
                                      <p:to x="100000" y="100000"/>
                                    </p:animScale>
                                  </p:childTnLst>
                                </p:cTn>
                              </p:par>
                              <p:par>
                                <p:cTn id="89" presetID="45" presetClass="entr" presetSubtype="0" fill="hold" nodeType="withEffect">
                                  <p:stCondLst>
                                    <p:cond delay="0"/>
                                  </p:stCondLst>
                                  <p:childTnLst>
                                    <p:set>
                                      <p:cBhvr>
                                        <p:cTn id="90" dur="1" fill="hold">
                                          <p:stCondLst>
                                            <p:cond delay="0"/>
                                          </p:stCondLst>
                                        </p:cTn>
                                        <p:tgtEl>
                                          <p:spTgt spid="13">
                                            <p:txEl>
                                              <p:pRg st="0" end="0"/>
                                            </p:txEl>
                                          </p:spTgt>
                                        </p:tgtEl>
                                        <p:attrNameLst>
                                          <p:attrName>style.visibility</p:attrName>
                                        </p:attrNameLst>
                                      </p:cBhvr>
                                      <p:to>
                                        <p:strVal val="visible"/>
                                      </p:to>
                                    </p:set>
                                    <p:animEffect transition="in" filter="fade">
                                      <p:cBhvr>
                                        <p:cTn id="91" dur="1500"/>
                                        <p:tgtEl>
                                          <p:spTgt spid="13">
                                            <p:txEl>
                                              <p:pRg st="0" end="0"/>
                                            </p:txEl>
                                          </p:spTgt>
                                        </p:tgtEl>
                                      </p:cBhvr>
                                    </p:animEffect>
                                    <p:anim calcmode="lin" valueType="num">
                                      <p:cBhvr>
                                        <p:cTn id="92" dur="15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93" dur="15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uiExpand="1" build="p" bldLvl="2" autoUpdateAnimBg="0"/>
      <p:bldP spid="34819" grpId="0"/>
      <p:bldP spid="1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10.xml><?xml version="1.0" encoding="utf-8"?>
<a:theme xmlns:a="http://schemas.openxmlformats.org/drawingml/2006/main" name="8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3.xml><?xml version="1.0" encoding="utf-8"?>
<a:theme xmlns:a="http://schemas.openxmlformats.org/drawingml/2006/main" name="1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4.xml><?xml version="1.0" encoding="utf-8"?>
<a:theme xmlns:a="http://schemas.openxmlformats.org/drawingml/2006/main" name="2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5.xml><?xml version="1.0" encoding="utf-8"?>
<a:theme xmlns:a="http://schemas.openxmlformats.org/drawingml/2006/main" name="3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6.xml><?xml version="1.0" encoding="utf-8"?>
<a:theme xmlns:a="http://schemas.openxmlformats.org/drawingml/2006/main" name="4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7.xml><?xml version="1.0" encoding="utf-8"?>
<a:theme xmlns:a="http://schemas.openxmlformats.org/drawingml/2006/main" name="5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8.xml><?xml version="1.0" encoding="utf-8"?>
<a:theme xmlns:a="http://schemas.openxmlformats.org/drawingml/2006/main" name="6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ppt/theme/theme9.xml><?xml version="1.0" encoding="utf-8"?>
<a:theme xmlns:a="http://schemas.openxmlformats.org/drawingml/2006/main" name="7_Theme1">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Theme1" id="{A8B5B376-F683-45E9-B3BD-061A9FE56AD7}" vid="{884B5850-3BBF-46D4-84AF-98024AD9E88D}"/>
    </a:ext>
  </a:extLst>
</a:theme>
</file>

<file path=docProps/app.xml><?xml version="1.0" encoding="utf-8"?>
<Properties xmlns="http://schemas.openxmlformats.org/officeDocument/2006/extended-properties" xmlns:vt="http://schemas.openxmlformats.org/officeDocument/2006/docPropsVTypes">
  <Template>TC102455519[[fn=Winter]]</Template>
  <TotalTime>435</TotalTime>
  <Words>643</Words>
  <Application>Microsoft Office PowerPoint</Application>
  <PresentationFormat>Widescreen</PresentationFormat>
  <Paragraphs>102</Paragraphs>
  <Slides>14</Slides>
  <Notes>12</Notes>
  <HiddenSlides>0</HiddenSlides>
  <MMClips>0</MMClips>
  <ScaleCrop>false</ScaleCrop>
  <HeadingPairs>
    <vt:vector size="8" baseType="variant">
      <vt:variant>
        <vt:lpstr>Fonts Used</vt:lpstr>
      </vt:variant>
      <vt:variant>
        <vt:i4>15</vt:i4>
      </vt:variant>
      <vt:variant>
        <vt:lpstr>Theme</vt:lpstr>
      </vt:variant>
      <vt:variant>
        <vt:i4>10</vt:i4>
      </vt:variant>
      <vt:variant>
        <vt:lpstr>Embedded OLE Servers</vt:lpstr>
      </vt:variant>
      <vt:variant>
        <vt:i4>1</vt:i4>
      </vt:variant>
      <vt:variant>
        <vt:lpstr>Slide Titles</vt:lpstr>
      </vt:variant>
      <vt:variant>
        <vt:i4>14</vt:i4>
      </vt:variant>
    </vt:vector>
  </HeadingPairs>
  <TitlesOfParts>
    <vt:vector size="40" baseType="lpstr">
      <vt:lpstr>Algerian</vt:lpstr>
      <vt:lpstr>Andalus</vt:lpstr>
      <vt:lpstr>Arial</vt:lpstr>
      <vt:lpstr>Berlin Sans FB Demi</vt:lpstr>
      <vt:lpstr>Calibri</vt:lpstr>
      <vt:lpstr>Colonna MT</vt:lpstr>
      <vt:lpstr>Consolas</vt:lpstr>
      <vt:lpstr>Copperplate Gothic Light</vt:lpstr>
      <vt:lpstr>Elephant</vt:lpstr>
      <vt:lpstr>Monotype Sorts</vt:lpstr>
      <vt:lpstr>Papyrus</vt:lpstr>
      <vt:lpstr>Poor Richard</vt:lpstr>
      <vt:lpstr>Tempus Sans ITC</vt:lpstr>
      <vt:lpstr>Times New Roman</vt:lpstr>
      <vt:lpstr>Tw Cen MT</vt:lpstr>
      <vt:lpstr>Droplet</vt:lpstr>
      <vt:lpstr>Theme1</vt:lpstr>
      <vt:lpstr>1_Theme1</vt:lpstr>
      <vt:lpstr>2_Theme1</vt:lpstr>
      <vt:lpstr>3_Theme1</vt:lpstr>
      <vt:lpstr>4_Theme1</vt:lpstr>
      <vt:lpstr>5_Theme1</vt:lpstr>
      <vt:lpstr>6_Theme1</vt:lpstr>
      <vt:lpstr>7_Theme1</vt:lpstr>
      <vt:lpstr>8_Theme1</vt:lpstr>
      <vt:lpstr>ClipArt</vt:lpstr>
      <vt:lpstr>PowerPoint Presentation</vt:lpstr>
      <vt:lpstr>Banking system using java</vt:lpstr>
      <vt:lpstr>Introduction</vt:lpstr>
      <vt:lpstr>HOW OUR PROJECT IS ADVANTAGEOUS?</vt:lpstr>
      <vt:lpstr>LOGIN PAGE</vt:lpstr>
      <vt:lpstr>LOGGED IN AS ADMIN</vt:lpstr>
      <vt:lpstr>LOGGED IN AS OPERATOR</vt:lpstr>
      <vt:lpstr>WITHDRAW/DEPOSIT/MONEY TRANSFER</vt:lpstr>
      <vt:lpstr>Search an operator/user</vt:lpstr>
      <vt:lpstr>Service Requests which doesn’t need approval</vt:lpstr>
      <vt:lpstr>Service Requests which need approval</vt:lpstr>
      <vt:lpstr>SOME OTHER FACILITIES</vt:lpstr>
      <vt:lpstr>Conclusion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USING JAVA</dc:title>
  <dc:creator>Subhajit07</dc:creator>
  <cp:lastModifiedBy>Sukanta Sharma</cp:lastModifiedBy>
  <cp:revision>41</cp:revision>
  <dcterms:created xsi:type="dcterms:W3CDTF">2013-07-04T19:50:58Z</dcterms:created>
  <dcterms:modified xsi:type="dcterms:W3CDTF">2013-07-07T15:10:14Z</dcterms:modified>
</cp:coreProperties>
</file>