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3" r:id="rId6"/>
    <p:sldId id="271" r:id="rId7"/>
    <p:sldId id="277" r:id="rId8"/>
    <p:sldId id="275" r:id="rId9"/>
    <p:sldId id="274" r:id="rId10"/>
    <p:sldId id="276" r:id="rId11"/>
    <p:sldId id="279" r:id="rId12"/>
    <p:sldId id="292" r:id="rId13"/>
    <p:sldId id="293" r:id="rId14"/>
    <p:sldId id="294" r:id="rId15"/>
    <p:sldId id="263" r:id="rId16"/>
    <p:sldId id="290" r:id="rId17"/>
    <p:sldId id="266" r:id="rId18"/>
    <p:sldId id="267" r:id="rId19"/>
    <p:sldId id="299" r:id="rId20"/>
    <p:sldId id="300" r:id="rId21"/>
    <p:sldId id="301" r:id="rId22"/>
    <p:sldId id="30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E50D6-E3F1-040C-F800-69E355895EF1}" v="30" dt="2021-05-09T09:54:38.672"/>
    <p1510:client id="{29AF33A7-56A7-D31E-52ED-201B5D5FA9E8}" v="124" dt="2021-05-09T10:14:03.706"/>
    <p1510:client id="{8BFC69AE-5436-7B01-4915-E2FF9611B9C4}" v="27" dt="2021-05-05T12:35:00.769"/>
    <p1510:client id="{CAA62F09-099A-FF54-078D-38E1FAE5C54D}" v="441" dt="2021-05-06T11:05:25.014"/>
    <p1510:client id="{D4424EF4-B5B0-EE9D-F304-48F0701332C9}" v="931" dt="2021-05-06T07:13:44.239"/>
    <p1510:client id="{DA4B56B0-D671-A9A7-8AA3-EA791F29A217}" v="94" dt="2021-05-09T10:08:20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vi Sharma - AM.EN.P2ARI20022" userId="S::amenp2ari20022@am.students.amrita.edu::9375030a-9128-405d-9be2-b8c4ee93aa62" providerId="AD" clId="Web-{8E00805B-B65D-CA9D-05AF-5A17A6BE1935}"/>
    <pc:docChg chg="addSld modSld sldOrd">
      <pc:chgData name="Urvi Sharma - AM.EN.P2ARI20022" userId="S::amenp2ari20022@am.students.amrita.edu::9375030a-9128-405d-9be2-b8c4ee93aa62" providerId="AD" clId="Web-{8E00805B-B65D-CA9D-05AF-5A17A6BE1935}" dt="2021-04-28T05:59:21.019" v="396" actId="20577"/>
      <pc:docMkLst>
        <pc:docMk/>
      </pc:docMkLst>
      <pc:sldChg chg="modSp">
        <pc:chgData name="Urvi Sharma - AM.EN.P2ARI20022" userId="S::amenp2ari20022@am.students.amrita.edu::9375030a-9128-405d-9be2-b8c4ee93aa62" providerId="AD" clId="Web-{8E00805B-B65D-CA9D-05AF-5A17A6BE1935}" dt="2021-04-28T03:49:21.180" v="291" actId="20577"/>
        <pc:sldMkLst>
          <pc:docMk/>
          <pc:sldMk cId="3341369608" sldId="258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3:49:21.180" v="291" actId="20577"/>
          <ac:spMkLst>
            <pc:docMk/>
            <pc:sldMk cId="3341369608" sldId="258"/>
            <ac:spMk id="3" creationId="{3573682D-7215-4380-94C1-F4862C89AF87}"/>
          </ac:spMkLst>
        </pc:spChg>
      </pc:sldChg>
      <pc:sldChg chg="modSp">
        <pc:chgData name="Urvi Sharma - AM.EN.P2ARI20022" userId="S::amenp2ari20022@am.students.amrita.edu::9375030a-9128-405d-9be2-b8c4ee93aa62" providerId="AD" clId="Web-{8E00805B-B65D-CA9D-05AF-5A17A6BE1935}" dt="2021-04-28T03:46:34.676" v="287" actId="14100"/>
        <pc:sldMkLst>
          <pc:docMk/>
          <pc:sldMk cId="1555515084" sldId="260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3:46:34.676" v="287" actId="14100"/>
          <ac:spMkLst>
            <pc:docMk/>
            <pc:sldMk cId="1555515084" sldId="260"/>
            <ac:spMk id="7" creationId="{27E2631A-8B4B-473C-8CE5-FE3BEBE601F4}"/>
          </ac:spMkLst>
        </pc:spChg>
      </pc:sldChg>
      <pc:sldChg chg="addSp delSp modSp ord addAnim delAnim">
        <pc:chgData name="Urvi Sharma - AM.EN.P2ARI20022" userId="S::amenp2ari20022@am.students.amrita.edu::9375030a-9128-405d-9be2-b8c4ee93aa62" providerId="AD" clId="Web-{8E00805B-B65D-CA9D-05AF-5A17A6BE1935}" dt="2021-04-28T02:47:40.571" v="119" actId="1076"/>
        <pc:sldMkLst>
          <pc:docMk/>
          <pc:sldMk cId="3542820504" sldId="266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2:46:58.368" v="109"/>
          <ac:spMkLst>
            <pc:docMk/>
            <pc:sldMk cId="3542820504" sldId="266"/>
            <ac:spMk id="2" creationId="{E99CADC2-6BDA-4B63-8270-00A0BC9A9BE9}"/>
          </ac:spMkLst>
        </pc:spChg>
        <pc:spChg chg="mod">
          <ac:chgData name="Urvi Sharma - AM.EN.P2ARI20022" userId="S::amenp2ari20022@am.students.amrita.edu::9375030a-9128-405d-9be2-b8c4ee93aa62" providerId="AD" clId="Web-{8E00805B-B65D-CA9D-05AF-5A17A6BE1935}" dt="2021-04-28T02:47:40.571" v="119" actId="1076"/>
          <ac:spMkLst>
            <pc:docMk/>
            <pc:sldMk cId="3542820504" sldId="266"/>
            <ac:spMk id="7" creationId="{C73C1E68-496D-4062-AB6C-279DD48F3F14}"/>
          </ac:spMkLst>
        </pc:spChg>
        <pc:spChg chg="del">
          <ac:chgData name="Urvi Sharma - AM.EN.P2ARI20022" userId="S::amenp2ari20022@am.students.amrita.edu::9375030a-9128-405d-9be2-b8c4ee93aa62" providerId="AD" clId="Web-{8E00805B-B65D-CA9D-05AF-5A17A6BE1935}" dt="2021-04-28T02:41:52.404" v="74"/>
          <ac:spMkLst>
            <pc:docMk/>
            <pc:sldMk cId="3542820504" sldId="266"/>
            <ac:spMk id="8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8E00805B-B65D-CA9D-05AF-5A17A6BE1935}" dt="2021-04-28T02:41:52.404" v="74"/>
          <ac:spMkLst>
            <pc:docMk/>
            <pc:sldMk cId="3542820504" sldId="266"/>
            <ac:spMk id="10" creationId="{FBD77573-9EF2-4C35-8285-A1CF6FBB0EA5}"/>
          </ac:spMkLst>
        </pc:spChg>
        <pc:spChg chg="add del">
          <ac:chgData name="Urvi Sharma - AM.EN.P2ARI20022" userId="S::amenp2ari20022@am.students.amrita.edu::9375030a-9128-405d-9be2-b8c4ee93aa62" providerId="AD" clId="Web-{8E00805B-B65D-CA9D-05AF-5A17A6BE1935}" dt="2021-04-28T02:44:16.442" v="99"/>
          <ac:spMkLst>
            <pc:docMk/>
            <pc:sldMk cId="3542820504" sldId="266"/>
            <ac:spMk id="15" creationId="{48CAE4AE-A9DF-45AF-9A9C-1712BC63418E}"/>
          </ac:spMkLst>
        </pc:spChg>
        <pc:spChg chg="add del">
          <ac:chgData name="Urvi Sharma - AM.EN.P2ARI20022" userId="S::amenp2ari20022@am.students.amrita.edu::9375030a-9128-405d-9be2-b8c4ee93aa62" providerId="AD" clId="Web-{8E00805B-B65D-CA9D-05AF-5A17A6BE1935}" dt="2021-04-28T02:44:16.442" v="99"/>
          <ac:spMkLst>
            <pc:docMk/>
            <pc:sldMk cId="3542820504" sldId="266"/>
            <ac:spMk id="40" creationId="{E972DE0D-2E53-4159-ABD3-C601524262C2}"/>
          </ac:spMkLst>
        </pc:spChg>
        <pc:spChg chg="add del">
          <ac:chgData name="Urvi Sharma - AM.EN.P2ARI20022" userId="S::amenp2ari20022@am.students.amrita.edu::9375030a-9128-405d-9be2-b8c4ee93aa62" providerId="AD" clId="Web-{8E00805B-B65D-CA9D-05AF-5A17A6BE1935}" dt="2021-04-28T02:46:58.368" v="109"/>
          <ac:spMkLst>
            <pc:docMk/>
            <pc:sldMk cId="3542820504" sldId="266"/>
            <ac:spMk id="42" creationId="{9427AF5F-9A0E-42B7-A252-FD64C9885F9C}"/>
          </ac:spMkLst>
        </pc:spChg>
        <pc:spChg chg="add">
          <ac:chgData name="Urvi Sharma - AM.EN.P2ARI20022" userId="S::amenp2ari20022@am.students.amrita.edu::9375030a-9128-405d-9be2-b8c4ee93aa62" providerId="AD" clId="Web-{8E00805B-B65D-CA9D-05AF-5A17A6BE1935}" dt="2021-04-28T02:46:58.368" v="109"/>
          <ac:spMkLst>
            <pc:docMk/>
            <pc:sldMk cId="3542820504" sldId="266"/>
            <ac:spMk id="44" creationId="{33CD251C-A887-4D2F-925B-FC097198538B}"/>
          </ac:spMkLst>
        </pc:spChg>
        <pc:spChg chg="add del">
          <ac:chgData name="Urvi Sharma - AM.EN.P2ARI20022" userId="S::amenp2ari20022@am.students.amrita.edu::9375030a-9128-405d-9be2-b8c4ee93aa62" providerId="AD" clId="Web-{8E00805B-B65D-CA9D-05AF-5A17A6BE1935}" dt="2021-04-28T02:43:19.328" v="82"/>
          <ac:spMkLst>
            <pc:docMk/>
            <pc:sldMk cId="3542820504" sldId="266"/>
            <ac:spMk id="45" creationId="{828D1E49-2A21-4A83-A0E0-FB1597B4B2ED}"/>
          </ac:spMkLst>
        </pc:spChg>
        <pc:spChg chg="add">
          <ac:chgData name="Urvi Sharma - AM.EN.P2ARI20022" userId="S::amenp2ari20022@am.students.amrita.edu::9375030a-9128-405d-9be2-b8c4ee93aa62" providerId="AD" clId="Web-{8E00805B-B65D-CA9D-05AF-5A17A6BE1935}" dt="2021-04-28T02:46:58.368" v="109"/>
          <ac:spMkLst>
            <pc:docMk/>
            <pc:sldMk cId="3542820504" sldId="266"/>
            <ac:spMk id="49" creationId="{B19D093C-27FB-4032-B282-42C4563F257C}"/>
          </ac:spMkLst>
        </pc:spChg>
        <pc:spChg chg="add del">
          <ac:chgData name="Urvi Sharma - AM.EN.P2ARI20022" userId="S::amenp2ari20022@am.students.amrita.edu::9375030a-9128-405d-9be2-b8c4ee93aa62" providerId="AD" clId="Web-{8E00805B-B65D-CA9D-05AF-5A17A6BE1935}" dt="2021-04-28T02:43:19.328" v="82"/>
          <ac:spMkLst>
            <pc:docMk/>
            <pc:sldMk cId="3542820504" sldId="266"/>
            <ac:spMk id="70" creationId="{E972DE0D-2E53-4159-ABD3-C601524262C2}"/>
          </ac:spMkLst>
        </pc:spChg>
        <pc:grpChg chg="add del">
          <ac:chgData name="Urvi Sharma - AM.EN.P2ARI20022" userId="S::amenp2ari20022@am.students.amrita.edu::9375030a-9128-405d-9be2-b8c4ee93aa62" providerId="AD" clId="Web-{8E00805B-B65D-CA9D-05AF-5A17A6BE1935}" dt="2021-04-28T02:44:16.442" v="99"/>
          <ac:grpSpMkLst>
            <pc:docMk/>
            <pc:sldMk cId="3542820504" sldId="266"/>
            <ac:grpSpMk id="17" creationId="{6C272060-BC98-4C91-A58F-4DFEC566CF7F}"/>
          </ac:grpSpMkLst>
        </pc:grpChg>
        <pc:grpChg chg="add del">
          <ac:chgData name="Urvi Sharma - AM.EN.P2ARI20022" userId="S::amenp2ari20022@am.students.amrita.edu::9375030a-9128-405d-9be2-b8c4ee93aa62" providerId="AD" clId="Web-{8E00805B-B65D-CA9D-05AF-5A17A6BE1935}" dt="2021-04-28T02:43:19.328" v="82"/>
          <ac:grpSpMkLst>
            <pc:docMk/>
            <pc:sldMk cId="3542820504" sldId="266"/>
            <ac:grpSpMk id="47" creationId="{088B852E-5494-418B-A833-75CF016A9E20}"/>
          </ac:grpSpMkLst>
        </pc:grpChg>
        <pc:grpChg chg="add">
          <ac:chgData name="Urvi Sharma - AM.EN.P2ARI20022" userId="S::amenp2ari20022@am.students.amrita.edu::9375030a-9128-405d-9be2-b8c4ee93aa62" providerId="AD" clId="Web-{8E00805B-B65D-CA9D-05AF-5A17A6BE1935}" dt="2021-04-28T02:46:58.368" v="109"/>
          <ac:grpSpMkLst>
            <pc:docMk/>
            <pc:sldMk cId="3542820504" sldId="266"/>
            <ac:grpSpMk id="51" creationId="{35EE815E-1BD3-4777-B652-6D98825BF66B}"/>
          </ac:grpSpMkLst>
        </pc:grpChg>
        <pc:picChg chg="add mod">
          <ac:chgData name="Urvi Sharma - AM.EN.P2ARI20022" userId="S::amenp2ari20022@am.students.amrita.edu::9375030a-9128-405d-9be2-b8c4ee93aa62" providerId="AD" clId="Web-{8E00805B-B65D-CA9D-05AF-5A17A6BE1935}" dt="2021-04-28T02:46:58.368" v="109"/>
          <ac:picMkLst>
            <pc:docMk/>
            <pc:sldMk cId="3542820504" sldId="266"/>
            <ac:picMk id="3" creationId="{B35F428A-CE64-4065-A156-423EE6D0E552}"/>
          </ac:picMkLst>
        </pc:picChg>
        <pc:picChg chg="del mod ord">
          <ac:chgData name="Urvi Sharma - AM.EN.P2ARI20022" userId="S::amenp2ari20022@am.students.amrita.edu::9375030a-9128-405d-9be2-b8c4ee93aa62" providerId="AD" clId="Web-{8E00805B-B65D-CA9D-05AF-5A17A6BE1935}" dt="2021-04-28T02:46:19.757" v="103"/>
          <ac:picMkLst>
            <pc:docMk/>
            <pc:sldMk cId="3542820504" sldId="266"/>
            <ac:picMk id="6" creationId="{CE1B5430-998C-49A5-9441-9385F3025A8C}"/>
          </ac:picMkLst>
        </pc:picChg>
      </pc:sldChg>
      <pc:sldChg chg="modSp">
        <pc:chgData name="Urvi Sharma - AM.EN.P2ARI20022" userId="S::amenp2ari20022@am.students.amrita.edu::9375030a-9128-405d-9be2-b8c4ee93aa62" providerId="AD" clId="Web-{8E00805B-B65D-CA9D-05AF-5A17A6BE1935}" dt="2021-04-28T05:52:40.056" v="304" actId="1076"/>
        <pc:sldMkLst>
          <pc:docMk/>
          <pc:sldMk cId="2112031678" sldId="271"/>
        </pc:sldMkLst>
        <pc:picChg chg="mod">
          <ac:chgData name="Urvi Sharma - AM.EN.P2ARI20022" userId="S::amenp2ari20022@am.students.amrita.edu::9375030a-9128-405d-9be2-b8c4ee93aa62" providerId="AD" clId="Web-{8E00805B-B65D-CA9D-05AF-5A17A6BE1935}" dt="2021-04-28T05:52:40.056" v="304" actId="1076"/>
          <ac:picMkLst>
            <pc:docMk/>
            <pc:sldMk cId="2112031678" sldId="271"/>
            <ac:picMk id="23" creationId="{D944A67D-F98C-4675-ABE6-4D442778A67C}"/>
          </ac:picMkLst>
        </pc:picChg>
      </pc:sldChg>
      <pc:sldChg chg="addSp delSp modSp">
        <pc:chgData name="Urvi Sharma - AM.EN.P2ARI20022" userId="S::amenp2ari20022@am.students.amrita.edu::9375030a-9128-405d-9be2-b8c4ee93aa62" providerId="AD" clId="Web-{8E00805B-B65D-CA9D-05AF-5A17A6BE1935}" dt="2021-04-28T05:59:21.019" v="396" actId="20577"/>
        <pc:sldMkLst>
          <pc:docMk/>
          <pc:sldMk cId="4202026127" sldId="277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5:59:21.019" v="396" actId="20577"/>
          <ac:spMkLst>
            <pc:docMk/>
            <pc:sldMk cId="4202026127" sldId="277"/>
            <ac:spMk id="5" creationId="{709F23FA-957A-4FFA-9694-A970C9E18989}"/>
          </ac:spMkLst>
        </pc:spChg>
        <pc:spChg chg="add mod">
          <ac:chgData name="Urvi Sharma - AM.EN.P2ARI20022" userId="S::amenp2ari20022@am.students.amrita.edu::9375030a-9128-405d-9be2-b8c4ee93aa62" providerId="AD" clId="Web-{8E00805B-B65D-CA9D-05AF-5A17A6BE1935}" dt="2021-04-28T03:06:17.328" v="225" actId="1076"/>
          <ac:spMkLst>
            <pc:docMk/>
            <pc:sldMk cId="4202026127" sldId="277"/>
            <ac:spMk id="6" creationId="{AC35AC85-DE9B-4087-A8F1-D5330BAABB31}"/>
          </ac:spMkLst>
        </pc:spChg>
        <pc:spChg chg="add mod">
          <ac:chgData name="Urvi Sharma - AM.EN.P2ARI20022" userId="S::amenp2ari20022@am.students.amrita.edu::9375030a-9128-405d-9be2-b8c4ee93aa62" providerId="AD" clId="Web-{8E00805B-B65D-CA9D-05AF-5A17A6BE1935}" dt="2021-04-28T03:07:05.579" v="232" actId="1076"/>
          <ac:spMkLst>
            <pc:docMk/>
            <pc:sldMk cId="4202026127" sldId="277"/>
            <ac:spMk id="7" creationId="{93798DC5-8AF9-4A12-BCB9-F3B1116EE86B}"/>
          </ac:spMkLst>
        </pc:spChg>
        <pc:spChg chg="add mod">
          <ac:chgData name="Urvi Sharma - AM.EN.P2ARI20022" userId="S::amenp2ari20022@am.students.amrita.edu::9375030a-9128-405d-9be2-b8c4ee93aa62" providerId="AD" clId="Web-{8E00805B-B65D-CA9D-05AF-5A17A6BE1935}" dt="2021-04-28T03:04:29.701" v="221" actId="1076"/>
          <ac:spMkLst>
            <pc:docMk/>
            <pc:sldMk cId="4202026127" sldId="277"/>
            <ac:spMk id="8" creationId="{EAE6BE6F-07CC-41E7-BD45-6A1E7F9C47C4}"/>
          </ac:spMkLst>
        </pc:spChg>
        <pc:picChg chg="add del mod">
          <ac:chgData name="Urvi Sharma - AM.EN.P2ARI20022" userId="S::amenp2ari20022@am.students.amrita.edu::9375030a-9128-405d-9be2-b8c4ee93aa62" providerId="AD" clId="Web-{8E00805B-B65D-CA9D-05AF-5A17A6BE1935}" dt="2021-04-28T02:57:14.536" v="124"/>
          <ac:picMkLst>
            <pc:docMk/>
            <pc:sldMk cId="4202026127" sldId="277"/>
            <ac:picMk id="3" creationId="{E03AB961-A039-48A3-A3A9-A41A08152199}"/>
          </ac:picMkLst>
        </pc:picChg>
        <pc:picChg chg="add del mod modCrop">
          <ac:chgData name="Urvi Sharma - AM.EN.P2ARI20022" userId="S::amenp2ari20022@am.students.amrita.edu::9375030a-9128-405d-9be2-b8c4ee93aa62" providerId="AD" clId="Web-{8E00805B-B65D-CA9D-05AF-5A17A6BE1935}" dt="2021-04-28T03:06:02.844" v="222"/>
          <ac:picMkLst>
            <pc:docMk/>
            <pc:sldMk cId="4202026127" sldId="277"/>
            <ac:picMk id="4" creationId="{AC8025C5-3D89-44D6-8E5D-EE6DF7CA2B64}"/>
          </ac:picMkLst>
        </pc:picChg>
        <pc:picChg chg="add mod">
          <ac:chgData name="Urvi Sharma - AM.EN.P2ARI20022" userId="S::amenp2ari20022@am.students.amrita.edu::9375030a-9128-405d-9be2-b8c4ee93aa62" providerId="AD" clId="Web-{8E00805B-B65D-CA9D-05AF-5A17A6BE1935}" dt="2021-04-28T03:06:12" v="224" actId="1076"/>
          <ac:picMkLst>
            <pc:docMk/>
            <pc:sldMk cId="4202026127" sldId="277"/>
            <ac:picMk id="9" creationId="{0E259B13-D37B-452E-A36D-92DAFD54CC86}"/>
          </ac:picMkLst>
        </pc:picChg>
        <pc:picChg chg="add mod">
          <ac:chgData name="Urvi Sharma - AM.EN.P2ARI20022" userId="S::amenp2ari20022@am.students.amrita.edu::9375030a-9128-405d-9be2-b8c4ee93aa62" providerId="AD" clId="Web-{8E00805B-B65D-CA9D-05AF-5A17A6BE1935}" dt="2021-04-28T03:07:30.439" v="236" actId="14100"/>
          <ac:picMkLst>
            <pc:docMk/>
            <pc:sldMk cId="4202026127" sldId="277"/>
            <ac:picMk id="11" creationId="{674E2EBB-F5BC-405E-A5A5-3A218D31D6BD}"/>
          </ac:picMkLst>
        </pc:picChg>
      </pc:sldChg>
      <pc:sldChg chg="modSp">
        <pc:chgData name="Urvi Sharma - AM.EN.P2ARI20022" userId="S::amenp2ari20022@am.students.amrita.edu::9375030a-9128-405d-9be2-b8c4ee93aa62" providerId="AD" clId="Web-{8E00805B-B65D-CA9D-05AF-5A17A6BE1935}" dt="2021-04-28T05:05:11.599" v="303" actId="20577"/>
        <pc:sldMkLst>
          <pc:docMk/>
          <pc:sldMk cId="2384092467" sldId="278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5:05:11.599" v="303" actId="20577"/>
          <ac:spMkLst>
            <pc:docMk/>
            <pc:sldMk cId="2384092467" sldId="278"/>
            <ac:spMk id="4" creationId="{A0C811DA-6E73-46A3-8027-F29B836C8379}"/>
          </ac:spMkLst>
        </pc:spChg>
      </pc:sldChg>
      <pc:sldChg chg="modSp">
        <pc:chgData name="Urvi Sharma - AM.EN.P2ARI20022" userId="S::amenp2ari20022@am.students.amrita.edu::9375030a-9128-405d-9be2-b8c4ee93aa62" providerId="AD" clId="Web-{8E00805B-B65D-CA9D-05AF-5A17A6BE1935}" dt="2021-04-28T02:36:05.116" v="56" actId="20577"/>
        <pc:sldMkLst>
          <pc:docMk/>
          <pc:sldMk cId="2131311484" sldId="284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2:36:05.116" v="56" actId="20577"/>
          <ac:spMkLst>
            <pc:docMk/>
            <pc:sldMk cId="2131311484" sldId="284"/>
            <ac:spMk id="29" creationId="{3B1C24C6-7261-46B9-ADC8-9CAFEEBF0E24}"/>
          </ac:spMkLst>
        </pc:spChg>
      </pc:sldChg>
      <pc:sldChg chg="addSp delSp modSp new mod setBg">
        <pc:chgData name="Urvi Sharma - AM.EN.P2ARI20022" userId="S::amenp2ari20022@am.students.amrita.edu::9375030a-9128-405d-9be2-b8c4ee93aa62" providerId="AD" clId="Web-{8E00805B-B65D-CA9D-05AF-5A17A6BE1935}" dt="2021-04-28T02:43:51.973" v="97" actId="20577"/>
        <pc:sldMkLst>
          <pc:docMk/>
          <pc:sldMk cId="2108424871" sldId="290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2:43:51.973" v="97" actId="20577"/>
          <ac:spMkLst>
            <pc:docMk/>
            <pc:sldMk cId="2108424871" sldId="290"/>
            <ac:spMk id="2" creationId="{0AA7906D-5597-418C-85A9-3A7975E974B4}"/>
          </ac:spMkLst>
        </pc:spChg>
        <pc:spChg chg="del">
          <ac:chgData name="Urvi Sharma - AM.EN.P2ARI20022" userId="S::amenp2ari20022@am.students.amrita.edu::9375030a-9128-405d-9be2-b8c4ee93aa62" providerId="AD" clId="Web-{8E00805B-B65D-CA9D-05AF-5A17A6BE1935}" dt="2021-04-28T02:39:12.963" v="68"/>
          <ac:spMkLst>
            <pc:docMk/>
            <pc:sldMk cId="2108424871" sldId="290"/>
            <ac:spMk id="3" creationId="{E84983E0-5DF1-40F9-A031-34BC3353571B}"/>
          </ac:spMkLst>
        </pc:spChg>
        <pc:spChg chg="add">
          <ac:chgData name="Urvi Sharma - AM.EN.P2ARI20022" userId="S::amenp2ari20022@am.students.amrita.edu::9375030a-9128-405d-9be2-b8c4ee93aa62" providerId="AD" clId="Web-{8E00805B-B65D-CA9D-05AF-5A17A6BE1935}" dt="2021-04-28T02:39:46.620" v="69"/>
          <ac:spMkLst>
            <pc:docMk/>
            <pc:sldMk cId="2108424871" sldId="290"/>
            <ac:spMk id="7" creationId="{6BDBA639-2A71-4A60-A71A-FF1836F546CE}"/>
          </ac:spMkLst>
        </pc:spChg>
        <pc:spChg chg="add">
          <ac:chgData name="Urvi Sharma - AM.EN.P2ARI20022" userId="S::amenp2ari20022@am.students.amrita.edu::9375030a-9128-405d-9be2-b8c4ee93aa62" providerId="AD" clId="Web-{8E00805B-B65D-CA9D-05AF-5A17A6BE1935}" dt="2021-04-28T02:39:46.620" v="69"/>
          <ac:spMkLst>
            <pc:docMk/>
            <pc:sldMk cId="2108424871" sldId="290"/>
            <ac:spMk id="30" creationId="{D9C506D7-84CB-4057-A44A-465313E78538}"/>
          </ac:spMkLst>
        </pc:spChg>
        <pc:spChg chg="add">
          <ac:chgData name="Urvi Sharma - AM.EN.P2ARI20022" userId="S::amenp2ari20022@am.students.amrita.edu::9375030a-9128-405d-9be2-b8c4ee93aa62" providerId="AD" clId="Web-{8E00805B-B65D-CA9D-05AF-5A17A6BE1935}" dt="2021-04-28T02:39:46.620" v="69"/>
          <ac:spMkLst>
            <pc:docMk/>
            <pc:sldMk cId="2108424871" sldId="290"/>
            <ac:spMk id="32" creationId="{7842FC68-61FD-4700-8A22-BB8B071884DB}"/>
          </ac:spMkLst>
        </pc:spChg>
        <pc:grpChg chg="add">
          <ac:chgData name="Urvi Sharma - AM.EN.P2ARI20022" userId="S::amenp2ari20022@am.students.amrita.edu::9375030a-9128-405d-9be2-b8c4ee93aa62" providerId="AD" clId="Web-{8E00805B-B65D-CA9D-05AF-5A17A6BE1935}" dt="2021-04-28T02:39:46.620" v="69"/>
          <ac:grpSpMkLst>
            <pc:docMk/>
            <pc:sldMk cId="2108424871" sldId="290"/>
            <ac:grpSpMk id="9" creationId="{5E208A8B-5EBD-4532-BE72-26414FA7CFF6}"/>
          </ac:grpSpMkLst>
        </pc:grpChg>
      </pc:sldChg>
      <pc:sldChg chg="modSp add ord replId">
        <pc:chgData name="Urvi Sharma - AM.EN.P2ARI20022" userId="S::amenp2ari20022@am.students.amrita.edu::9375030a-9128-405d-9be2-b8c4ee93aa62" providerId="AD" clId="Web-{8E00805B-B65D-CA9D-05AF-5A17A6BE1935}" dt="2021-04-28T03:38:17.051" v="286" actId="1076"/>
        <pc:sldMkLst>
          <pc:docMk/>
          <pc:sldMk cId="4176985217" sldId="291"/>
        </pc:sldMkLst>
        <pc:spChg chg="mod">
          <ac:chgData name="Urvi Sharma - AM.EN.P2ARI20022" userId="S::amenp2ari20022@am.students.amrita.edu::9375030a-9128-405d-9be2-b8c4ee93aa62" providerId="AD" clId="Web-{8E00805B-B65D-CA9D-05AF-5A17A6BE1935}" dt="2021-04-28T03:38:17.051" v="286" actId="1076"/>
          <ac:spMkLst>
            <pc:docMk/>
            <pc:sldMk cId="4176985217" sldId="291"/>
            <ac:spMk id="2" creationId="{0AA7906D-5597-418C-85A9-3A7975E974B4}"/>
          </ac:spMkLst>
        </pc:spChg>
      </pc:sldChg>
    </pc:docChg>
  </pc:docChgLst>
  <pc:docChgLst>
    <pc:chgData name="Narendra Singh Bisht - AM.EN.P2ARI20043" userId="3f7236d7-4288-4b56-a874-8f7dedaa4edf" providerId="ADAL" clId="{EC69C9D7-F1E4-451F-8261-A2C974F4EF06}"/>
    <pc:docChg chg="undo custSel addSld delSld modSld sldOrd">
      <pc:chgData name="Narendra Singh Bisht - AM.EN.P2ARI20043" userId="3f7236d7-4288-4b56-a874-8f7dedaa4edf" providerId="ADAL" clId="{EC69C9D7-F1E4-451F-8261-A2C974F4EF06}" dt="2021-05-06T07:02:16.948" v="51" actId="20577"/>
      <pc:docMkLst>
        <pc:docMk/>
      </pc:docMkLst>
      <pc:sldChg chg="ord">
        <pc:chgData name="Narendra Singh Bisht - AM.EN.P2ARI20043" userId="3f7236d7-4288-4b56-a874-8f7dedaa4edf" providerId="ADAL" clId="{EC69C9D7-F1E4-451F-8261-A2C974F4EF06}" dt="2021-05-05T06:59:29.715" v="7"/>
        <pc:sldMkLst>
          <pc:docMk/>
          <pc:sldMk cId="3004996819" sldId="267"/>
        </pc:sldMkLst>
      </pc:sldChg>
      <pc:sldChg chg="modSp mod">
        <pc:chgData name="Narendra Singh Bisht - AM.EN.P2ARI20043" userId="3f7236d7-4288-4b56-a874-8f7dedaa4edf" providerId="ADAL" clId="{EC69C9D7-F1E4-451F-8261-A2C974F4EF06}" dt="2021-05-05T17:44:03.917" v="39" actId="20577"/>
        <pc:sldMkLst>
          <pc:docMk/>
          <pc:sldMk cId="4282703936" sldId="273"/>
        </pc:sldMkLst>
        <pc:spChg chg="mod">
          <ac:chgData name="Narendra Singh Bisht - AM.EN.P2ARI20043" userId="3f7236d7-4288-4b56-a874-8f7dedaa4edf" providerId="ADAL" clId="{EC69C9D7-F1E4-451F-8261-A2C974F4EF06}" dt="2021-05-05T17:44:03.917" v="39" actId="20577"/>
          <ac:spMkLst>
            <pc:docMk/>
            <pc:sldMk cId="4282703936" sldId="273"/>
            <ac:spMk id="6" creationId="{6538C9C0-1D7C-4292-8DD8-15744D74CC03}"/>
          </ac:spMkLst>
        </pc:spChg>
      </pc:sldChg>
      <pc:sldChg chg="modSp mod">
        <pc:chgData name="Narendra Singh Bisht - AM.EN.P2ARI20043" userId="3f7236d7-4288-4b56-a874-8f7dedaa4edf" providerId="ADAL" clId="{EC69C9D7-F1E4-451F-8261-A2C974F4EF06}" dt="2021-05-05T10:06:26.235" v="10" actId="108"/>
        <pc:sldMkLst>
          <pc:docMk/>
          <pc:sldMk cId="4224785198" sldId="274"/>
        </pc:sldMkLst>
        <pc:spChg chg="mod">
          <ac:chgData name="Narendra Singh Bisht - AM.EN.P2ARI20043" userId="3f7236d7-4288-4b56-a874-8f7dedaa4edf" providerId="ADAL" clId="{EC69C9D7-F1E4-451F-8261-A2C974F4EF06}" dt="2021-05-05T10:06:26.235" v="10" actId="108"/>
          <ac:spMkLst>
            <pc:docMk/>
            <pc:sldMk cId="4224785198" sldId="274"/>
            <ac:spMk id="5" creationId="{709F23FA-957A-4FFA-9694-A970C9E18989}"/>
          </ac:spMkLst>
        </pc:spChg>
      </pc:sldChg>
      <pc:sldChg chg="delSp modSp mod">
        <pc:chgData name="Narendra Singh Bisht - AM.EN.P2ARI20043" userId="3f7236d7-4288-4b56-a874-8f7dedaa4edf" providerId="ADAL" clId="{EC69C9D7-F1E4-451F-8261-A2C974F4EF06}" dt="2021-05-02T10:17:48.236" v="3" actId="478"/>
        <pc:sldMkLst>
          <pc:docMk/>
          <pc:sldMk cId="343077582" sldId="280"/>
        </pc:sldMkLst>
        <pc:spChg chg="mod">
          <ac:chgData name="Narendra Singh Bisht - AM.EN.P2ARI20043" userId="3f7236d7-4288-4b56-a874-8f7dedaa4edf" providerId="ADAL" clId="{EC69C9D7-F1E4-451F-8261-A2C974F4EF06}" dt="2021-05-02T10:17:42.698" v="2"/>
          <ac:spMkLst>
            <pc:docMk/>
            <pc:sldMk cId="343077582" sldId="280"/>
            <ac:spMk id="5" creationId="{709F23FA-957A-4FFA-9694-A970C9E18989}"/>
          </ac:spMkLst>
        </pc:spChg>
        <pc:picChg chg="del">
          <ac:chgData name="Narendra Singh Bisht - AM.EN.P2ARI20043" userId="3f7236d7-4288-4b56-a874-8f7dedaa4edf" providerId="ADAL" clId="{EC69C9D7-F1E4-451F-8261-A2C974F4EF06}" dt="2021-05-02T10:17:48.236" v="3" actId="478"/>
          <ac:picMkLst>
            <pc:docMk/>
            <pc:sldMk cId="343077582" sldId="280"/>
            <ac:picMk id="4" creationId="{34899E16-16D9-4C67-8764-473B34669AE7}"/>
          </ac:picMkLst>
        </pc:picChg>
      </pc:sldChg>
      <pc:sldChg chg="del">
        <pc:chgData name="Narendra Singh Bisht - AM.EN.P2ARI20043" userId="3f7236d7-4288-4b56-a874-8f7dedaa4edf" providerId="ADAL" clId="{EC69C9D7-F1E4-451F-8261-A2C974F4EF06}" dt="2021-05-06T07:00:12.815" v="40" actId="2696"/>
        <pc:sldMkLst>
          <pc:docMk/>
          <pc:sldMk cId="2131311484" sldId="284"/>
        </pc:sldMkLst>
      </pc:sldChg>
      <pc:sldChg chg="del">
        <pc:chgData name="Narendra Singh Bisht - AM.EN.P2ARI20043" userId="3f7236d7-4288-4b56-a874-8f7dedaa4edf" providerId="ADAL" clId="{EC69C9D7-F1E4-451F-8261-A2C974F4EF06}" dt="2021-05-06T07:00:46.596" v="41" actId="47"/>
        <pc:sldMkLst>
          <pc:docMk/>
          <pc:sldMk cId="1922738179" sldId="285"/>
        </pc:sldMkLst>
      </pc:sldChg>
      <pc:sldChg chg="del">
        <pc:chgData name="Narendra Singh Bisht - AM.EN.P2ARI20043" userId="3f7236d7-4288-4b56-a874-8f7dedaa4edf" providerId="ADAL" clId="{EC69C9D7-F1E4-451F-8261-A2C974F4EF06}" dt="2021-05-06T07:00:46.596" v="41" actId="47"/>
        <pc:sldMkLst>
          <pc:docMk/>
          <pc:sldMk cId="1708969118" sldId="287"/>
        </pc:sldMkLst>
      </pc:sldChg>
      <pc:sldChg chg="del">
        <pc:chgData name="Narendra Singh Bisht - AM.EN.P2ARI20043" userId="3f7236d7-4288-4b56-a874-8f7dedaa4edf" providerId="ADAL" clId="{EC69C9D7-F1E4-451F-8261-A2C974F4EF06}" dt="2021-05-06T07:00:46.596" v="41" actId="47"/>
        <pc:sldMkLst>
          <pc:docMk/>
          <pc:sldMk cId="302037982" sldId="288"/>
        </pc:sldMkLst>
      </pc:sldChg>
      <pc:sldChg chg="del">
        <pc:chgData name="Narendra Singh Bisht - AM.EN.P2ARI20043" userId="3f7236d7-4288-4b56-a874-8f7dedaa4edf" providerId="ADAL" clId="{EC69C9D7-F1E4-451F-8261-A2C974F4EF06}" dt="2021-05-06T07:00:46.596" v="41" actId="47"/>
        <pc:sldMkLst>
          <pc:docMk/>
          <pc:sldMk cId="4041241131" sldId="289"/>
        </pc:sldMkLst>
      </pc:sldChg>
      <pc:sldChg chg="add">
        <pc:chgData name="Narendra Singh Bisht - AM.EN.P2ARI20043" userId="3f7236d7-4288-4b56-a874-8f7dedaa4edf" providerId="ADAL" clId="{EC69C9D7-F1E4-451F-8261-A2C974F4EF06}" dt="2021-05-02T10:17:15.112" v="0" actId="2890"/>
        <pc:sldMkLst>
          <pc:docMk/>
          <pc:sldMk cId="487785450" sldId="293"/>
        </pc:sldMkLst>
      </pc:sldChg>
      <pc:sldChg chg="modSp mod">
        <pc:chgData name="Narendra Singh Bisht - AM.EN.P2ARI20043" userId="3f7236d7-4288-4b56-a874-8f7dedaa4edf" providerId="ADAL" clId="{EC69C9D7-F1E4-451F-8261-A2C974F4EF06}" dt="2021-05-06T07:02:16.948" v="51" actId="20577"/>
        <pc:sldMkLst>
          <pc:docMk/>
          <pc:sldMk cId="4148074218" sldId="294"/>
        </pc:sldMkLst>
        <pc:graphicFrameChg chg="mod modGraphic">
          <ac:chgData name="Narendra Singh Bisht - AM.EN.P2ARI20043" userId="3f7236d7-4288-4b56-a874-8f7dedaa4edf" providerId="ADAL" clId="{EC69C9D7-F1E4-451F-8261-A2C974F4EF06}" dt="2021-05-06T07:02:16.948" v="51" actId="20577"/>
          <ac:graphicFrameMkLst>
            <pc:docMk/>
            <pc:sldMk cId="4148074218" sldId="294"/>
            <ac:graphicFrameMk id="3" creationId="{CB5FE594-2724-4B7C-9B67-E5CFB7110321}"/>
          </ac:graphicFrameMkLst>
        </pc:graphicFrameChg>
      </pc:sldChg>
    </pc:docChg>
  </pc:docChgLst>
  <pc:docChgLst>
    <pc:chgData name="Narendra Singh Bisht - AM.EN.P2ARI20043" userId="S::amenp2ari20043@am.students.amrita.edu::3f7236d7-4288-4b56-a874-8f7dedaa4edf" providerId="AD" clId="Web-{CAA62F09-099A-FF54-078D-38E1FAE5C54D}"/>
    <pc:docChg chg="delSld modSld sldOrd">
      <pc:chgData name="Narendra Singh Bisht - AM.EN.P2ARI20043" userId="S::amenp2ari20043@am.students.amrita.edu::3f7236d7-4288-4b56-a874-8f7dedaa4edf" providerId="AD" clId="Web-{CAA62F09-099A-FF54-078D-38E1FAE5C54D}" dt="2021-05-06T11:05:25.014" v="372"/>
      <pc:docMkLst>
        <pc:docMk/>
      </pc:docMkLst>
      <pc:sldChg chg="addSp delSp modSp mod setClrOvrMap">
        <pc:chgData name="Narendra Singh Bisht - AM.EN.P2ARI20043" userId="S::amenp2ari20043@am.students.amrita.edu::3f7236d7-4288-4b56-a874-8f7dedaa4edf" providerId="AD" clId="Web-{CAA62F09-099A-FF54-078D-38E1FAE5C54D}" dt="2021-05-06T07:06:22.840" v="37" actId="20577"/>
        <pc:sldMkLst>
          <pc:docMk/>
          <pc:sldMk cId="109857222" sldId="256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7:06:22.840" v="37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Narendra Singh Bisht - AM.EN.P2ARI20043" userId="S::amenp2ari20043@am.students.amrita.edu::3f7236d7-4288-4b56-a874-8f7dedaa4edf" providerId="AD" clId="Web-{CAA62F09-099A-FF54-078D-38E1FAE5C54D}" dt="2021-05-06T07:05:47.683" v="25"/>
          <ac:spMkLst>
            <pc:docMk/>
            <pc:sldMk cId="109857222" sldId="256"/>
            <ac:spMk id="122" creationId="{0216CD18-A63F-4BCD-9A61-4141E6E4B395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36.916" v="10"/>
          <ac:spMkLst>
            <pc:docMk/>
            <pc:sldMk cId="109857222" sldId="256"/>
            <ac:spMk id="152" creationId="{D55CD764-972B-4CA5-A885-53E55C63E174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36.916" v="10"/>
          <ac:spMkLst>
            <pc:docMk/>
            <pc:sldMk cId="109857222" sldId="256"/>
            <ac:spMk id="153" creationId="{E3E51905-F374-4E1A-97CF-B741584B74D5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36.916" v="10"/>
          <ac:spMkLst>
            <pc:docMk/>
            <pc:sldMk cId="109857222" sldId="256"/>
            <ac:spMk id="154" creationId="{34165AB3-7006-4430-BCE3-25476BE13322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29.588" v="3"/>
          <ac:spMkLst>
            <pc:docMk/>
            <pc:sldMk cId="109857222" sldId="256"/>
            <ac:spMk id="169" creationId="{70DFC902-7D23-471A-B557-B6B6917D7A0D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29.588" v="3"/>
          <ac:spMkLst>
            <pc:docMk/>
            <pc:sldMk cId="109857222" sldId="256"/>
            <ac:spMk id="170" creationId="{A55D5633-D557-4DCA-982C-FF36EB7A1C00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31.416" v="5"/>
          <ac:spMkLst>
            <pc:docMk/>
            <pc:sldMk cId="109857222" sldId="256"/>
            <ac:spMk id="171" creationId="{2CB6C291-6CAF-46DF-ACFF-AADF0FD03F58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25.588" v="1"/>
          <ac:spMkLst>
            <pc:docMk/>
            <pc:sldMk cId="109857222" sldId="256"/>
            <ac:spMk id="172" creationId="{3B854194-185D-494D-905C-7C7CB2E30F6E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25.588" v="1"/>
          <ac:spMkLst>
            <pc:docMk/>
            <pc:sldMk cId="109857222" sldId="256"/>
            <ac:spMk id="174" creationId="{B4F5FA0D-0104-4987-8241-EFF7C85B88DE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33.931" v="7"/>
          <ac:spMkLst>
            <pc:docMk/>
            <pc:sldMk cId="109857222" sldId="256"/>
            <ac:spMk id="175" creationId="{4351DFE5-F63D-4BE0-BDA9-E3EB88F01AA5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4:36.900" v="9"/>
          <ac:spMkLst>
            <pc:docMk/>
            <pc:sldMk cId="109857222" sldId="256"/>
            <ac:spMk id="178" creationId="{23962611-DFD5-4092-AAFD-559E3DFCE2C9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83" v="25"/>
          <ac:spMkLst>
            <pc:docMk/>
            <pc:sldMk cId="109857222" sldId="256"/>
            <ac:spMk id="180" creationId="{3B854194-185D-494D-905C-7C7CB2E30F6E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83" v="25"/>
          <ac:spMkLst>
            <pc:docMk/>
            <pc:sldMk cId="109857222" sldId="256"/>
            <ac:spMk id="181" creationId="{B4F5FA0D-0104-4987-8241-EFF7C85B88DE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04.135" v="14"/>
          <ac:spMkLst>
            <pc:docMk/>
            <pc:sldMk cId="109857222" sldId="256"/>
            <ac:spMk id="184" creationId="{0D7B6173-1D58-48E2-83CF-37350F315F75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04.135" v="14"/>
          <ac:spMkLst>
            <pc:docMk/>
            <pc:sldMk cId="109857222" sldId="256"/>
            <ac:spMk id="185" creationId="{C7465CB2-E160-4D8E-B8B3-B7AFCAFC5BC1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01.213" v="12"/>
          <ac:spMkLst>
            <pc:docMk/>
            <pc:sldMk cId="109857222" sldId="256"/>
            <ac:spMk id="187" creationId="{86197D16-FE75-4A0E-A0C9-28C0F04A43DF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3.120" v="16"/>
          <ac:spMkLst>
            <pc:docMk/>
            <pc:sldMk cId="109857222" sldId="256"/>
            <ac:spMk id="188" creationId="{09588DA8-065E-4F6F-8EFD-43104AB2E0CF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3.120" v="16"/>
          <ac:spMkLst>
            <pc:docMk/>
            <pc:sldMk cId="109857222" sldId="256"/>
            <ac:spMk id="190" creationId="{C4285719-470E-454C-AF62-8323075F1F5B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01.213" v="12"/>
          <ac:spMkLst>
            <pc:docMk/>
            <pc:sldMk cId="109857222" sldId="256"/>
            <ac:spMk id="191" creationId="{A3B9EEB8-10D9-43AD-8876-D0E0F63E9C84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3.120" v="16"/>
          <ac:spMkLst>
            <pc:docMk/>
            <pc:sldMk cId="109857222" sldId="256"/>
            <ac:spMk id="192" creationId="{CD9FE4EF-C4D8-49A0-B2FF-81D8DB7D8A24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04.135" v="14"/>
          <ac:spMkLst>
            <pc:docMk/>
            <pc:sldMk cId="109857222" sldId="256"/>
            <ac:spMk id="193" creationId="{1A8FFABF-F1A6-4C80-A0A6-29F3162FEFFE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3.120" v="16"/>
          <ac:spMkLst>
            <pc:docMk/>
            <pc:sldMk cId="109857222" sldId="256"/>
            <ac:spMk id="194" creationId="{4300840D-0A0B-4512-BACA-B439D5B9C57C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04.135" v="14"/>
          <ac:spMkLst>
            <pc:docMk/>
            <pc:sldMk cId="109857222" sldId="256"/>
            <ac:spMk id="195" creationId="{ED4C1E4B-EA97-41D4-855C-680107905C03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3.120" v="16"/>
          <ac:spMkLst>
            <pc:docMk/>
            <pc:sldMk cId="109857222" sldId="256"/>
            <ac:spMk id="196" creationId="{D2B78728-A580-49A7-84F9-6EF6F583ADE0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3.120" v="16"/>
          <ac:spMkLst>
            <pc:docMk/>
            <pc:sldMk cId="109857222" sldId="256"/>
            <ac:spMk id="197" creationId="{38FAA1A1-D861-433F-88FA-1E9D6FD31D11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6.245" v="18"/>
          <ac:spMkLst>
            <pc:docMk/>
            <pc:sldMk cId="109857222" sldId="256"/>
            <ac:spMk id="198" creationId="{70DFC902-7D23-471A-B557-B6B6917D7A0D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3.120" v="16"/>
          <ac:spMkLst>
            <pc:docMk/>
            <pc:sldMk cId="109857222" sldId="256"/>
            <ac:spMk id="199" creationId="{8D71EDA1-87BF-4D5D-AB79-F346FD19278A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16.245" v="18"/>
          <ac:spMkLst>
            <pc:docMk/>
            <pc:sldMk cId="109857222" sldId="256"/>
            <ac:spMk id="200" creationId="{A55D5633-D557-4DCA-982C-FF36EB7A1C00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0.683" v="20"/>
          <ac:spMkLst>
            <pc:docMk/>
            <pc:sldMk cId="109857222" sldId="256"/>
            <ac:spMk id="201" creationId="{7264F718-7FAC-4056-9FA9-A603EC682FE7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0.683" v="20"/>
          <ac:spMkLst>
            <pc:docMk/>
            <pc:sldMk cId="109857222" sldId="256"/>
            <ac:spMk id="202" creationId="{F74639F7-E3C7-4165-A83E-6386A86BA1DA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0.683" v="20"/>
          <ac:spMkLst>
            <pc:docMk/>
            <pc:sldMk cId="109857222" sldId="256"/>
            <ac:spMk id="203" creationId="{8B3AF0F1-707A-463E-B5EE-33C63A40CFC9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3.949" v="22"/>
          <ac:spMkLst>
            <pc:docMk/>
            <pc:sldMk cId="109857222" sldId="256"/>
            <ac:spMk id="204" creationId="{0E30439A-8A5B-46EC-8283-9B6B031D40D0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3.949" v="22"/>
          <ac:spMkLst>
            <pc:docMk/>
            <pc:sldMk cId="109857222" sldId="256"/>
            <ac:spMk id="205" creationId="{5CEAD642-85CF-4750-8432-7C80C901F001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3.949" v="22"/>
          <ac:spMkLst>
            <pc:docMk/>
            <pc:sldMk cId="109857222" sldId="256"/>
            <ac:spMk id="206" creationId="{FA33EEAE-15D5-4119-8C1E-89D943F911EF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3.949" v="22"/>
          <ac:spMkLst>
            <pc:docMk/>
            <pc:sldMk cId="109857222" sldId="256"/>
            <ac:spMk id="207" creationId="{730D8B3B-9B80-4025-B934-26DC7D7CD231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3.949" v="22"/>
          <ac:spMkLst>
            <pc:docMk/>
            <pc:sldMk cId="109857222" sldId="256"/>
            <ac:spMk id="208" creationId="{B5A1B09C-1565-46F8-B70F-621C5EB48A09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3.949" v="22"/>
          <ac:spMkLst>
            <pc:docMk/>
            <pc:sldMk cId="109857222" sldId="256"/>
            <ac:spMk id="209" creationId="{8C516CC8-80AC-446C-A56E-9F54B7210402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33.949" v="22"/>
          <ac:spMkLst>
            <pc:docMk/>
            <pc:sldMk cId="109857222" sldId="256"/>
            <ac:spMk id="210" creationId="{53947E58-F088-49F1-A3D1-DEA690192E84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1" creationId="{3A397E3E-B90C-4D82-BAAA-36F7AC6A4565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2" creationId="{E16C8D8F-10E9-4498-ABDB-0F923F8B6837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3" creationId="{1E5A83E3-8A11-4492-BB6E-F5F2240316FB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4" creationId="{8CF5E676-CA04-4CED-9F1E-5026ED66E66D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5" creationId="{6BA9E676-A8FC-4C2F-8D78-C13ED8ABDBA8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6" creationId="{A2B5CBEA-F125-49B6-8335-227C325B112B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7" creationId="{EECD79B5-5FC5-495F-BFD6-346C16E787A7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8" creationId="{2C1D3151-5F97-4860-B56C-C98BD62CC255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19" creationId="{32D9D048-3063-435A-8C23-26C1907E9619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20" creationId="{8DE96824-E506-4448-8704-5EC7BF7BC51B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21" creationId="{4D1A5E71-B6B6-486A-8CDC-C7ABD9B903F6}"/>
          </ac:spMkLst>
        </pc:spChg>
        <pc:spChg chg="add del">
          <ac:chgData name="Narendra Singh Bisht - AM.EN.P2ARI20043" userId="S::amenp2ari20043@am.students.amrita.edu::3f7236d7-4288-4b56-a874-8f7dedaa4edf" providerId="AD" clId="Web-{CAA62F09-099A-FF54-078D-38E1FAE5C54D}" dt="2021-05-06T07:05:47.668" v="24"/>
          <ac:spMkLst>
            <pc:docMk/>
            <pc:sldMk cId="109857222" sldId="256"/>
            <ac:spMk id="222" creationId="{B6C541AE-9B02-44C0-B8C6-B2DEA7ED3813}"/>
          </ac:spMkLst>
        </pc:spChg>
        <pc:spChg chg="add">
          <ac:chgData name="Narendra Singh Bisht - AM.EN.P2ARI20043" userId="S::amenp2ari20043@am.students.amrita.edu::3f7236d7-4288-4b56-a874-8f7dedaa4edf" providerId="AD" clId="Web-{CAA62F09-099A-FF54-078D-38E1FAE5C54D}" dt="2021-05-06T07:05:47.683" v="25"/>
          <ac:spMkLst>
            <pc:docMk/>
            <pc:sldMk cId="109857222" sldId="256"/>
            <ac:spMk id="223" creationId="{C7FA33FF-088D-4F16-95A2-2C64D353DEA8}"/>
          </ac:spMkLst>
        </pc:spChg>
        <pc:grpChg chg="add del">
          <ac:chgData name="Narendra Singh Bisht - AM.EN.P2ARI20043" userId="S::amenp2ari20043@am.students.amrita.edu::3f7236d7-4288-4b56-a874-8f7dedaa4edf" providerId="AD" clId="Web-{CAA62F09-099A-FF54-078D-38E1FAE5C54D}" dt="2021-05-06T07:04:36.916" v="10"/>
          <ac:grpSpMkLst>
            <pc:docMk/>
            <pc:sldMk cId="109857222" sldId="256"/>
            <ac:grpSpMk id="155" creationId="{C57F67D8-2BFF-4661-AFAF-E2CE8B7DCE81}"/>
          </ac:grpSpMkLst>
        </pc:grpChg>
        <pc:grpChg chg="add">
          <ac:chgData name="Narendra Singh Bisht - AM.EN.P2ARI20043" userId="S::amenp2ari20043@am.students.amrita.edu::3f7236d7-4288-4b56-a874-8f7dedaa4edf" providerId="AD" clId="Web-{CAA62F09-099A-FF54-078D-38E1FAE5C54D}" dt="2021-05-06T07:05:47.683" v="25"/>
          <ac:grpSpMkLst>
            <pc:docMk/>
            <pc:sldMk cId="109857222" sldId="256"/>
            <ac:grpSpMk id="224" creationId="{7B97D490-7127-408B-874C-DAD83F7773D7}"/>
          </ac:grpSpMkLst>
        </pc:grpChg>
        <pc:picChg chg="add del">
          <ac:chgData name="Narendra Singh Bisht - AM.EN.P2ARI20043" userId="S::amenp2ari20043@am.students.amrita.edu::3f7236d7-4288-4b56-a874-8f7dedaa4edf" providerId="AD" clId="Web-{CAA62F09-099A-FF54-078D-38E1FAE5C54D}" dt="2021-05-06T07:04:31.416" v="5"/>
          <ac:picMkLst>
            <pc:docMk/>
            <pc:sldMk cId="109857222" sldId="256"/>
            <ac:picMk id="173" creationId="{63C11A00-A2A3-417C-B33D-DC753ED7C3BB}"/>
          </ac:picMkLst>
        </pc:picChg>
        <pc:picChg chg="add del">
          <ac:chgData name="Narendra Singh Bisht - AM.EN.P2ARI20043" userId="S::amenp2ari20043@am.students.amrita.edu::3f7236d7-4288-4b56-a874-8f7dedaa4edf" providerId="AD" clId="Web-{CAA62F09-099A-FF54-078D-38E1FAE5C54D}" dt="2021-05-06T07:04:25.588" v="1"/>
          <ac:picMkLst>
            <pc:docMk/>
            <pc:sldMk cId="109857222" sldId="256"/>
            <ac:picMk id="176" creationId="{2897127E-6CEF-446C-BE87-93B7C46E49D1}"/>
          </ac:picMkLst>
        </pc:picChg>
        <pc:picChg chg="add del">
          <ac:chgData name="Narendra Singh Bisht - AM.EN.P2ARI20043" userId="S::amenp2ari20043@am.students.amrita.edu::3f7236d7-4288-4b56-a874-8f7dedaa4edf" providerId="AD" clId="Web-{CAA62F09-099A-FF54-078D-38E1FAE5C54D}" dt="2021-05-06T07:04:33.931" v="7"/>
          <ac:picMkLst>
            <pc:docMk/>
            <pc:sldMk cId="109857222" sldId="256"/>
            <ac:picMk id="177" creationId="{3AA16612-ACD2-4A16-8F2B-4514FD6BF28F}"/>
          </ac:picMkLst>
        </pc:picChg>
        <pc:picChg chg="add del">
          <ac:chgData name="Narendra Singh Bisht - AM.EN.P2ARI20043" userId="S::amenp2ari20043@am.students.amrita.edu::3f7236d7-4288-4b56-a874-8f7dedaa4edf" providerId="AD" clId="Web-{CAA62F09-099A-FF54-078D-38E1FAE5C54D}" dt="2021-05-06T07:04:36.900" v="9"/>
          <ac:picMkLst>
            <pc:docMk/>
            <pc:sldMk cId="109857222" sldId="256"/>
            <ac:picMk id="179" creationId="{2270F1FA-0425-408F-9861-80BF5AFB276D}"/>
          </ac:picMkLst>
        </pc:picChg>
        <pc:picChg chg="add del">
          <ac:chgData name="Narendra Singh Bisht - AM.EN.P2ARI20043" userId="S::amenp2ari20043@am.students.amrita.edu::3f7236d7-4288-4b56-a874-8f7dedaa4edf" providerId="AD" clId="Web-{CAA62F09-099A-FF54-078D-38E1FAE5C54D}" dt="2021-05-06T07:05:47.683" v="25"/>
          <ac:picMkLst>
            <pc:docMk/>
            <pc:sldMk cId="109857222" sldId="256"/>
            <ac:picMk id="182" creationId="{2897127E-6CEF-446C-BE87-93B7C46E49D1}"/>
          </ac:picMkLst>
        </pc:picChg>
        <pc:picChg chg="add del">
          <ac:chgData name="Narendra Singh Bisht - AM.EN.P2ARI20043" userId="S::amenp2ari20043@am.students.amrita.edu::3f7236d7-4288-4b56-a874-8f7dedaa4edf" providerId="AD" clId="Web-{CAA62F09-099A-FF54-078D-38E1FAE5C54D}" dt="2021-05-06T07:05:04.135" v="14"/>
          <ac:picMkLst>
            <pc:docMk/>
            <pc:sldMk cId="109857222" sldId="256"/>
            <ac:picMk id="186" creationId="{BF79C704-FD27-4BBA-A751-4A80EDB173B8}"/>
          </ac:picMkLst>
        </pc:picChg>
        <pc:picChg chg="add del">
          <ac:chgData name="Narendra Singh Bisht - AM.EN.P2ARI20043" userId="S::amenp2ari20043@am.students.amrita.edu::3f7236d7-4288-4b56-a874-8f7dedaa4edf" providerId="AD" clId="Web-{CAA62F09-099A-FF54-078D-38E1FAE5C54D}" dt="2021-05-06T07:05:01.213" v="12"/>
          <ac:picMkLst>
            <pc:docMk/>
            <pc:sldMk cId="109857222" sldId="256"/>
            <ac:picMk id="189" creationId="{1E36F41E-685A-41F3-9D40-0E60698FAAF8}"/>
          </ac:picMkLst>
        </pc:pic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10:47:55.581" v="371" actId="20577"/>
        <pc:sldMkLst>
          <pc:docMk/>
          <pc:sldMk cId="3341369608" sldId="258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10:47:55.581" v="371" actId="20577"/>
          <ac:spMkLst>
            <pc:docMk/>
            <pc:sldMk cId="3341369608" sldId="258"/>
            <ac:spMk id="3" creationId="{3573682D-7215-4380-94C1-F4862C89AF87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27:15.121" v="95" actId="20577"/>
        <pc:sldMkLst>
          <pc:docMk/>
          <pc:sldMk cId="1227842815" sldId="259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27:15.121" v="95" actId="20577"/>
          <ac:spMkLst>
            <pc:docMk/>
            <pc:sldMk cId="1227842815" sldId="259"/>
            <ac:spMk id="3" creationId="{26E4F44F-2E03-4C8C-960D-EB7B560208FD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31:04.204" v="149" actId="20577"/>
        <pc:sldMkLst>
          <pc:docMk/>
          <pc:sldMk cId="1555515084" sldId="260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31:04.204" v="149" actId="20577"/>
          <ac:spMkLst>
            <pc:docMk/>
            <pc:sldMk cId="1555515084" sldId="260"/>
            <ac:spMk id="7" creationId="{27E2631A-8B4B-473C-8CE5-FE3BEBE601F4}"/>
          </ac:spMkLst>
        </pc:spChg>
      </pc:sldChg>
      <pc:sldChg chg="modSp ord">
        <pc:chgData name="Narendra Singh Bisht - AM.EN.P2ARI20043" userId="S::amenp2ari20043@am.students.amrita.edu::3f7236d7-4288-4b56-a874-8f7dedaa4edf" providerId="AD" clId="Web-{CAA62F09-099A-FF54-078D-38E1FAE5C54D}" dt="2021-05-06T11:05:25.014" v="372"/>
        <pc:sldMkLst>
          <pc:docMk/>
          <pc:sldMk cId="1250717306" sldId="263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30:53.329" v="143" actId="20577"/>
          <ac:spMkLst>
            <pc:docMk/>
            <pc:sldMk cId="1250717306" sldId="263"/>
            <ac:spMk id="28" creationId="{9401A900-AB04-4838-9F24-C9E67B43A913}"/>
          </ac:spMkLst>
        </pc:spChg>
      </pc:sldChg>
      <pc:sldChg chg="delSp modSp">
        <pc:chgData name="Narendra Singh Bisht - AM.EN.P2ARI20043" userId="S::amenp2ari20043@am.students.amrita.edu::3f7236d7-4288-4b56-a874-8f7dedaa4edf" providerId="AD" clId="Web-{CAA62F09-099A-FF54-078D-38E1FAE5C54D}" dt="2021-05-06T08:40:01.747" v="185" actId="20577"/>
        <pc:sldMkLst>
          <pc:docMk/>
          <pc:sldMk cId="2112031678" sldId="271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40:01.747" v="185" actId="20577"/>
          <ac:spMkLst>
            <pc:docMk/>
            <pc:sldMk cId="2112031678" sldId="271"/>
            <ac:spMk id="8" creationId="{84E34986-2632-47AE-95D3-50BE9F8C51CE}"/>
          </ac:spMkLst>
        </pc:spChg>
        <pc:picChg chg="mod">
          <ac:chgData name="Narendra Singh Bisht - AM.EN.P2ARI20043" userId="S::amenp2ari20043@am.students.amrita.edu::3f7236d7-4288-4b56-a874-8f7dedaa4edf" providerId="AD" clId="Web-{CAA62F09-099A-FF54-078D-38E1FAE5C54D}" dt="2021-05-06T08:38:24.073" v="165" actId="14100"/>
          <ac:picMkLst>
            <pc:docMk/>
            <pc:sldMk cId="2112031678" sldId="271"/>
            <ac:picMk id="13" creationId="{E45D6876-63D5-4DA2-9C8E-6AE850A6FC91}"/>
          </ac:picMkLst>
        </pc:picChg>
        <pc:picChg chg="mod">
          <ac:chgData name="Narendra Singh Bisht - AM.EN.P2ARI20043" userId="S::amenp2ari20043@am.students.amrita.edu::3f7236d7-4288-4b56-a874-8f7dedaa4edf" providerId="AD" clId="Web-{CAA62F09-099A-FF54-078D-38E1FAE5C54D}" dt="2021-05-06T08:38:27.605" v="166" actId="1076"/>
          <ac:picMkLst>
            <pc:docMk/>
            <pc:sldMk cId="2112031678" sldId="271"/>
            <ac:picMk id="17" creationId="{9C4DF0D6-D8EC-416D-96B9-33F41D8FA25C}"/>
          </ac:picMkLst>
        </pc:picChg>
        <pc:picChg chg="del">
          <ac:chgData name="Narendra Singh Bisht - AM.EN.P2ARI20043" userId="S::amenp2ari20043@am.students.amrita.edu::3f7236d7-4288-4b56-a874-8f7dedaa4edf" providerId="AD" clId="Web-{CAA62F09-099A-FF54-078D-38E1FAE5C54D}" dt="2021-05-06T08:38:13.323" v="161"/>
          <ac:picMkLst>
            <pc:docMk/>
            <pc:sldMk cId="2112031678" sldId="271"/>
            <ac:picMk id="19" creationId="{448C9B1B-C664-40B3-AFB6-46DC24AA3AB5}"/>
          </ac:picMkLst>
        </pc:pic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28:10.122" v="106" actId="20577"/>
        <pc:sldMkLst>
          <pc:docMk/>
          <pc:sldMk cId="4282703936" sldId="273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28:10.122" v="106" actId="20577"/>
          <ac:spMkLst>
            <pc:docMk/>
            <pc:sldMk cId="4282703936" sldId="273"/>
            <ac:spMk id="2" creationId="{06FD30AC-B5C8-44BB-BB2A-930A9BE7C911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34:03.880" v="159" actId="20577"/>
        <pc:sldMkLst>
          <pc:docMk/>
          <pc:sldMk cId="4224785198" sldId="274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34:03.880" v="159" actId="20577"/>
          <ac:spMkLst>
            <pc:docMk/>
            <pc:sldMk cId="4224785198" sldId="274"/>
            <ac:spMk id="5" creationId="{709F23FA-957A-4FFA-9694-A970C9E18989}"/>
          </ac:spMkLst>
        </pc:spChg>
      </pc:sldChg>
      <pc:sldChg chg="del">
        <pc:chgData name="Narendra Singh Bisht - AM.EN.P2ARI20043" userId="S::amenp2ari20043@am.students.amrita.edu::3f7236d7-4288-4b56-a874-8f7dedaa4edf" providerId="AD" clId="Web-{CAA62F09-099A-FF54-078D-38E1FAE5C54D}" dt="2021-05-06T08:37:49.494" v="160"/>
        <pc:sldMkLst>
          <pc:docMk/>
          <pc:sldMk cId="2384092467" sldId="278"/>
        </pc:sldMkLst>
      </pc:sldChg>
      <pc:sldChg chg="del">
        <pc:chgData name="Narendra Singh Bisht - AM.EN.P2ARI20043" userId="S::amenp2ari20043@am.students.amrita.edu::3f7236d7-4288-4b56-a874-8f7dedaa4edf" providerId="AD" clId="Web-{CAA62F09-099A-FF54-078D-38E1FAE5C54D}" dt="2021-05-06T08:32:00.643" v="150"/>
        <pc:sldMkLst>
          <pc:docMk/>
          <pc:sldMk cId="343077582" sldId="280"/>
        </pc:sldMkLst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58:34.006" v="370" actId="20577"/>
        <pc:sldMkLst>
          <pc:docMk/>
          <pc:sldMk cId="1802511430" sldId="283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58:34.006" v="370" actId="20577"/>
          <ac:spMkLst>
            <pc:docMk/>
            <pc:sldMk cId="1802511430" sldId="283"/>
            <ac:spMk id="29" creationId="{3B1C24C6-7261-46B9-ADC8-9CAFEEBF0E24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32:51.128" v="157" actId="1076"/>
        <pc:sldMkLst>
          <pc:docMk/>
          <pc:sldMk cId="3163965773" sldId="292"/>
        </pc:sldMkLst>
        <pc:spChg chg="mod">
          <ac:chgData name="Narendra Singh Bisht - AM.EN.P2ARI20043" userId="S::amenp2ari20043@am.students.amrita.edu::3f7236d7-4288-4b56-a874-8f7dedaa4edf" providerId="AD" clId="Web-{CAA62F09-099A-FF54-078D-38E1FAE5C54D}" dt="2021-05-06T08:32:46.534" v="156" actId="20577"/>
          <ac:spMkLst>
            <pc:docMk/>
            <pc:sldMk cId="3163965773" sldId="292"/>
            <ac:spMk id="2" creationId="{06FD30AC-B5C8-44BB-BB2A-930A9BE7C911}"/>
          </ac:spMkLst>
        </pc:spChg>
        <pc:picChg chg="mod">
          <ac:chgData name="Narendra Singh Bisht - AM.EN.P2ARI20043" userId="S::amenp2ari20043@am.students.amrita.edu::3f7236d7-4288-4b56-a874-8f7dedaa4edf" providerId="AD" clId="Web-{CAA62F09-099A-FF54-078D-38E1FAE5C54D}" dt="2021-05-06T08:32:29.612" v="151" actId="1076"/>
          <ac:picMkLst>
            <pc:docMk/>
            <pc:sldMk cId="3163965773" sldId="292"/>
            <ac:picMk id="3" creationId="{54DEEF03-5E69-4186-BDDB-2F12C0A9D12D}"/>
          </ac:picMkLst>
        </pc:picChg>
        <pc:picChg chg="mod">
          <ac:chgData name="Narendra Singh Bisht - AM.EN.P2ARI20043" userId="S::amenp2ari20043@am.students.amrita.edu::3f7236d7-4288-4b56-a874-8f7dedaa4edf" providerId="AD" clId="Web-{CAA62F09-099A-FF54-078D-38E1FAE5C54D}" dt="2021-05-06T08:32:51.128" v="157" actId="1076"/>
          <ac:picMkLst>
            <pc:docMk/>
            <pc:sldMk cId="3163965773" sldId="292"/>
            <ac:picMk id="6" creationId="{4DA82733-CB1B-4E5D-B051-D2D694B3C3F0}"/>
          </ac:picMkLst>
        </pc:pic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46:42.256" v="239"/>
        <pc:sldMkLst>
          <pc:docMk/>
          <pc:sldMk cId="689964533" sldId="295"/>
        </pc:sldMkLst>
        <pc:graphicFrameChg chg="mod modGraphic">
          <ac:chgData name="Narendra Singh Bisht - AM.EN.P2ARI20043" userId="S::amenp2ari20043@am.students.amrita.edu::3f7236d7-4288-4b56-a874-8f7dedaa4edf" providerId="AD" clId="Web-{CAA62F09-099A-FF54-078D-38E1FAE5C54D}" dt="2021-05-06T08:46:42.256" v="239"/>
          <ac:graphicFrameMkLst>
            <pc:docMk/>
            <pc:sldMk cId="689964533" sldId="295"/>
            <ac:graphicFrameMk id="8" creationId="{BC717131-7980-4D97-B200-5D59227D44CE}"/>
          </ac:graphicFrameMkLst>
        </pc:graphicFrame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55:17.986" v="321"/>
        <pc:sldMkLst>
          <pc:docMk/>
          <pc:sldMk cId="1713254006" sldId="296"/>
        </pc:sldMkLst>
        <pc:graphicFrameChg chg="mod modGraphic">
          <ac:chgData name="Narendra Singh Bisht - AM.EN.P2ARI20043" userId="S::amenp2ari20043@am.students.amrita.edu::3f7236d7-4288-4b56-a874-8f7dedaa4edf" providerId="AD" clId="Web-{CAA62F09-099A-FF54-078D-38E1FAE5C54D}" dt="2021-05-06T08:55:17.986" v="321"/>
          <ac:graphicFrameMkLst>
            <pc:docMk/>
            <pc:sldMk cId="1713254006" sldId="296"/>
            <ac:graphicFrameMk id="2" creationId="{57F08F2D-6FA9-4A7A-BC24-9D06C2C33019}"/>
          </ac:graphicFrameMkLst>
        </pc:graphicFrame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58:00.553" v="369"/>
        <pc:sldMkLst>
          <pc:docMk/>
          <pc:sldMk cId="3184103050" sldId="297"/>
        </pc:sldMkLst>
        <pc:graphicFrameChg chg="mod modGraphic">
          <ac:chgData name="Narendra Singh Bisht - AM.EN.P2ARI20043" userId="S::amenp2ari20043@am.students.amrita.edu::3f7236d7-4288-4b56-a874-8f7dedaa4edf" providerId="AD" clId="Web-{CAA62F09-099A-FF54-078D-38E1FAE5C54D}" dt="2021-05-06T08:58:00.553" v="369"/>
          <ac:graphicFrameMkLst>
            <pc:docMk/>
            <pc:sldMk cId="3184103050" sldId="297"/>
            <ac:graphicFrameMk id="2" creationId="{2B53ED22-C0F0-469C-8678-5B80E76E42F2}"/>
          </ac:graphicFrameMkLst>
        </pc:graphicFrameChg>
      </pc:sldChg>
      <pc:sldChg chg="modSp">
        <pc:chgData name="Narendra Singh Bisht - AM.EN.P2ARI20043" userId="S::amenp2ari20043@am.students.amrita.edu::3f7236d7-4288-4b56-a874-8f7dedaa4edf" providerId="AD" clId="Web-{CAA62F09-099A-FF54-078D-38E1FAE5C54D}" dt="2021-05-06T08:56:37.691" v="345"/>
        <pc:sldMkLst>
          <pc:docMk/>
          <pc:sldMk cId="3174197517" sldId="298"/>
        </pc:sldMkLst>
        <pc:graphicFrameChg chg="mod modGraphic">
          <ac:chgData name="Narendra Singh Bisht - AM.EN.P2ARI20043" userId="S::amenp2ari20043@am.students.amrita.edu::3f7236d7-4288-4b56-a874-8f7dedaa4edf" providerId="AD" clId="Web-{CAA62F09-099A-FF54-078D-38E1FAE5C54D}" dt="2021-05-06T08:56:37.691" v="345"/>
          <ac:graphicFrameMkLst>
            <pc:docMk/>
            <pc:sldMk cId="3174197517" sldId="298"/>
            <ac:graphicFrameMk id="2" creationId="{E1CA9C57-16C0-4E8B-8923-D2A3D0B7F1FC}"/>
          </ac:graphicFrameMkLst>
        </pc:graphicFrameChg>
      </pc:sldChg>
    </pc:docChg>
  </pc:docChgLst>
  <pc:docChgLst>
    <pc:chgData name="Narendra Singh Bisht - AM.EN.P2ARI20043" userId="S::amenp2ari20043@am.students.amrita.edu::3f7236d7-4288-4b56-a874-8f7dedaa4edf" providerId="AD" clId="Web-{DA4B56B0-D671-A9A7-8AA3-EA791F29A217}"/>
    <pc:docChg chg="addSld delSld modSld">
      <pc:chgData name="Narendra Singh Bisht - AM.EN.P2ARI20043" userId="S::amenp2ari20043@am.students.amrita.edu::3f7236d7-4288-4b56-a874-8f7dedaa4edf" providerId="AD" clId="Web-{DA4B56B0-D671-A9A7-8AA3-EA791F29A217}" dt="2021-05-09T10:08:16.625" v="69" actId="20577"/>
      <pc:docMkLst>
        <pc:docMk/>
      </pc:docMkLst>
      <pc:sldChg chg="modSp">
        <pc:chgData name="Narendra Singh Bisht - AM.EN.P2ARI20043" userId="S::amenp2ari20043@am.students.amrita.edu::3f7236d7-4288-4b56-a874-8f7dedaa4edf" providerId="AD" clId="Web-{DA4B56B0-D671-A9A7-8AA3-EA791F29A217}" dt="2021-05-09T10:08:16.625" v="69" actId="20577"/>
        <pc:sldMkLst>
          <pc:docMk/>
          <pc:sldMk cId="1802511430" sldId="283"/>
        </pc:sldMkLst>
        <pc:spChg chg="mod">
          <ac:chgData name="Narendra Singh Bisht - AM.EN.P2ARI20043" userId="S::amenp2ari20043@am.students.amrita.edu::3f7236d7-4288-4b56-a874-8f7dedaa4edf" providerId="AD" clId="Web-{DA4B56B0-D671-A9A7-8AA3-EA791F29A217}" dt="2021-05-09T10:08:16.625" v="69" actId="20577"/>
          <ac:spMkLst>
            <pc:docMk/>
            <pc:sldMk cId="1802511430" sldId="283"/>
            <ac:spMk id="29" creationId="{3B1C24C6-7261-46B9-ADC8-9CAFEEBF0E24}"/>
          </ac:spMkLst>
        </pc:spChg>
      </pc:sldChg>
      <pc:sldChg chg="del">
        <pc:chgData name="Narendra Singh Bisht - AM.EN.P2ARI20043" userId="S::amenp2ari20043@am.students.amrita.edu::3f7236d7-4288-4b56-a874-8f7dedaa4edf" providerId="AD" clId="Web-{DA4B56B0-D671-A9A7-8AA3-EA791F29A217}" dt="2021-05-09T10:05:11.355" v="19"/>
        <pc:sldMkLst>
          <pc:docMk/>
          <pc:sldMk cId="689964533" sldId="295"/>
        </pc:sldMkLst>
      </pc:sldChg>
      <pc:sldChg chg="del">
        <pc:chgData name="Narendra Singh Bisht - AM.EN.P2ARI20043" userId="S::amenp2ari20043@am.students.amrita.edu::3f7236d7-4288-4b56-a874-8f7dedaa4edf" providerId="AD" clId="Web-{DA4B56B0-D671-A9A7-8AA3-EA791F29A217}" dt="2021-05-09T10:05:13.636" v="20"/>
        <pc:sldMkLst>
          <pc:docMk/>
          <pc:sldMk cId="1713254006" sldId="296"/>
        </pc:sldMkLst>
      </pc:sldChg>
      <pc:sldChg chg="del">
        <pc:chgData name="Narendra Singh Bisht - AM.EN.P2ARI20043" userId="S::amenp2ari20043@am.students.amrita.edu::3f7236d7-4288-4b56-a874-8f7dedaa4edf" providerId="AD" clId="Web-{DA4B56B0-D671-A9A7-8AA3-EA791F29A217}" dt="2021-05-09T10:05:15.870" v="21"/>
        <pc:sldMkLst>
          <pc:docMk/>
          <pc:sldMk cId="3184103050" sldId="297"/>
        </pc:sldMkLst>
      </pc:sldChg>
      <pc:sldChg chg="del">
        <pc:chgData name="Narendra Singh Bisht - AM.EN.P2ARI20043" userId="S::amenp2ari20043@am.students.amrita.edu::3f7236d7-4288-4b56-a874-8f7dedaa4edf" providerId="AD" clId="Web-{DA4B56B0-D671-A9A7-8AA3-EA791F29A217}" dt="2021-05-09T10:05:18.027" v="22"/>
        <pc:sldMkLst>
          <pc:docMk/>
          <pc:sldMk cId="3174197517" sldId="298"/>
        </pc:sldMkLst>
      </pc:sldChg>
      <pc:sldChg chg="modSp">
        <pc:chgData name="Narendra Singh Bisht - AM.EN.P2ARI20043" userId="S::amenp2ari20043@am.students.amrita.edu::3f7236d7-4288-4b56-a874-8f7dedaa4edf" providerId="AD" clId="Web-{DA4B56B0-D671-A9A7-8AA3-EA791F29A217}" dt="2021-05-09T10:05:41.324" v="23" actId="14100"/>
        <pc:sldMkLst>
          <pc:docMk/>
          <pc:sldMk cId="2715314156" sldId="299"/>
        </pc:sldMkLst>
        <pc:picChg chg="mod">
          <ac:chgData name="Narendra Singh Bisht - AM.EN.P2ARI20043" userId="S::amenp2ari20043@am.students.amrita.edu::3f7236d7-4288-4b56-a874-8f7dedaa4edf" providerId="AD" clId="Web-{DA4B56B0-D671-A9A7-8AA3-EA791F29A217}" dt="2021-05-09T10:05:41.324" v="23" actId="14100"/>
          <ac:picMkLst>
            <pc:docMk/>
            <pc:sldMk cId="2715314156" sldId="299"/>
            <ac:picMk id="2" creationId="{AA55F6AD-7016-4ACF-80DD-07E2C49DE052}"/>
          </ac:picMkLst>
        </pc:picChg>
      </pc:sldChg>
      <pc:sldChg chg="addSp delSp modSp">
        <pc:chgData name="Narendra Singh Bisht - AM.EN.P2ARI20043" userId="S::amenp2ari20043@am.students.amrita.edu::3f7236d7-4288-4b56-a874-8f7dedaa4edf" providerId="AD" clId="Web-{DA4B56B0-D671-A9A7-8AA3-EA791F29A217}" dt="2021-05-09T10:06:45.842" v="32"/>
        <pc:sldMkLst>
          <pc:docMk/>
          <pc:sldMk cId="1952203083" sldId="300"/>
        </pc:sldMkLst>
        <pc:spChg chg="add del mod">
          <ac:chgData name="Narendra Singh Bisht - AM.EN.P2ARI20043" userId="S::amenp2ari20043@am.students.amrita.edu::3f7236d7-4288-4b56-a874-8f7dedaa4edf" providerId="AD" clId="Web-{DA4B56B0-D671-A9A7-8AA3-EA791F29A217}" dt="2021-05-09T10:06:45.842" v="32"/>
          <ac:spMkLst>
            <pc:docMk/>
            <pc:sldMk cId="1952203083" sldId="300"/>
            <ac:spMk id="4" creationId="{B5C0BFBE-B64C-44EE-964E-7C5B79B56A41}"/>
          </ac:spMkLst>
        </pc:spChg>
        <pc:spChg chg="add del">
          <ac:chgData name="Narendra Singh Bisht - AM.EN.P2ARI20043" userId="S::amenp2ari20043@am.students.amrita.edu::3f7236d7-4288-4b56-a874-8f7dedaa4edf" providerId="AD" clId="Web-{DA4B56B0-D671-A9A7-8AA3-EA791F29A217}" dt="2021-05-09T10:06:45.842" v="32"/>
          <ac:spMkLst>
            <pc:docMk/>
            <pc:sldMk cId="1952203083" sldId="300"/>
            <ac:spMk id="5" creationId="{323BD80C-B245-4CD4-809D-413FF16A67BB}"/>
          </ac:spMkLst>
        </pc:spChg>
        <pc:picChg chg="add mod">
          <ac:chgData name="Narendra Singh Bisht - AM.EN.P2ARI20043" userId="S::amenp2ari20043@am.students.amrita.edu::3f7236d7-4288-4b56-a874-8f7dedaa4edf" providerId="AD" clId="Web-{DA4B56B0-D671-A9A7-8AA3-EA791F29A217}" dt="2021-05-09T10:05:52.949" v="25" actId="1076"/>
          <ac:picMkLst>
            <pc:docMk/>
            <pc:sldMk cId="1952203083" sldId="300"/>
            <ac:picMk id="2" creationId="{CAEAF0FC-631E-42E8-9CFE-9C085565E1DB}"/>
          </ac:picMkLst>
        </pc:picChg>
      </pc:sldChg>
      <pc:sldChg chg="addSp delSp modSp add replId">
        <pc:chgData name="Narendra Singh Bisht - AM.EN.P2ARI20043" userId="S::amenp2ari20043@am.students.amrita.edu::3f7236d7-4288-4b56-a874-8f7dedaa4edf" providerId="AD" clId="Web-{DA4B56B0-D671-A9A7-8AA3-EA791F29A217}" dt="2021-05-09T10:06:04.668" v="28" actId="1076"/>
        <pc:sldMkLst>
          <pc:docMk/>
          <pc:sldMk cId="1441675815" sldId="301"/>
        </pc:sldMkLst>
        <pc:graphicFrameChg chg="del mod modGraphic">
          <ac:chgData name="Narendra Singh Bisht - AM.EN.P2ARI20043" userId="S::amenp2ari20043@am.students.amrita.edu::3f7236d7-4288-4b56-a874-8f7dedaa4edf" providerId="AD" clId="Web-{DA4B56B0-D671-A9A7-8AA3-EA791F29A217}" dt="2021-05-09T09:57:01.872" v="8"/>
          <ac:graphicFrameMkLst>
            <pc:docMk/>
            <pc:sldMk cId="1441675815" sldId="301"/>
            <ac:graphicFrameMk id="2" creationId="{2B53ED22-C0F0-469C-8678-5B80E76E42F2}"/>
          </ac:graphicFrameMkLst>
        </pc:graphicFrameChg>
        <pc:picChg chg="add mod">
          <ac:chgData name="Narendra Singh Bisht - AM.EN.P2ARI20043" userId="S::amenp2ari20043@am.students.amrita.edu::3f7236d7-4288-4b56-a874-8f7dedaa4edf" providerId="AD" clId="Web-{DA4B56B0-D671-A9A7-8AA3-EA791F29A217}" dt="2021-05-09T10:06:04.668" v="28" actId="1076"/>
          <ac:picMkLst>
            <pc:docMk/>
            <pc:sldMk cId="1441675815" sldId="301"/>
            <ac:picMk id="3" creationId="{14500307-EBE8-4F57-8D25-A2D364FA7CCF}"/>
          </ac:picMkLst>
        </pc:picChg>
      </pc:sldChg>
      <pc:sldChg chg="addSp delSp modSp add replId">
        <pc:chgData name="Narendra Singh Bisht - AM.EN.P2ARI20043" userId="S::amenp2ari20043@am.students.amrita.edu::3f7236d7-4288-4b56-a874-8f7dedaa4edf" providerId="AD" clId="Web-{DA4B56B0-D671-A9A7-8AA3-EA791F29A217}" dt="2021-05-09T10:06:13.153" v="30" actId="1076"/>
        <pc:sldMkLst>
          <pc:docMk/>
          <pc:sldMk cId="765787516" sldId="302"/>
        </pc:sldMkLst>
        <pc:graphicFrameChg chg="del">
          <ac:chgData name="Narendra Singh Bisht - AM.EN.P2ARI20043" userId="S::amenp2ari20043@am.students.amrita.edu::3f7236d7-4288-4b56-a874-8f7dedaa4edf" providerId="AD" clId="Web-{DA4B56B0-D671-A9A7-8AA3-EA791F29A217}" dt="2021-05-09T09:57:08.263" v="10"/>
          <ac:graphicFrameMkLst>
            <pc:docMk/>
            <pc:sldMk cId="765787516" sldId="302"/>
            <ac:graphicFrameMk id="2" creationId="{E1CA9C57-16C0-4E8B-8923-D2A3D0B7F1FC}"/>
          </ac:graphicFrameMkLst>
        </pc:graphicFrameChg>
        <pc:picChg chg="add mod">
          <ac:chgData name="Narendra Singh Bisht - AM.EN.P2ARI20043" userId="S::amenp2ari20043@am.students.amrita.edu::3f7236d7-4288-4b56-a874-8f7dedaa4edf" providerId="AD" clId="Web-{DA4B56B0-D671-A9A7-8AA3-EA791F29A217}" dt="2021-05-09T10:06:13.153" v="30" actId="1076"/>
          <ac:picMkLst>
            <pc:docMk/>
            <pc:sldMk cId="765787516" sldId="302"/>
            <ac:picMk id="3" creationId="{5949B07E-38AB-4CEC-B693-3796D76E04E6}"/>
          </ac:picMkLst>
        </pc:picChg>
      </pc:sldChg>
    </pc:docChg>
  </pc:docChgLst>
  <pc:docChgLst>
    <pc:chgData name="Urvi Sharma - AM.EN.P2ARI20022" userId="S::amenp2ari20022@am.students.amrita.edu::9375030a-9128-405d-9be2-b8c4ee93aa62" providerId="AD" clId="Web-{D4424EF4-B5B0-EE9D-F304-48F0701332C9}"/>
    <pc:docChg chg="addSld delSld modSld sldOrd addMainMaster delMainMaster">
      <pc:chgData name="Urvi Sharma - AM.EN.P2ARI20022" userId="S::amenp2ari20022@am.students.amrita.edu::9375030a-9128-405d-9be2-b8c4ee93aa62" providerId="AD" clId="Web-{D4424EF4-B5B0-EE9D-F304-48F0701332C9}" dt="2021-05-06T07:13:44.239" v="621" actId="20577"/>
      <pc:docMkLst>
        <pc:docMk/>
      </pc:docMkLst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7:10:12.656" v="605" actId="20577"/>
        <pc:sldMkLst>
          <pc:docMk/>
          <pc:sldMk cId="109857222" sldId="256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7:10:12.656" v="605" actId="20577"/>
          <ac:spMkLst>
            <pc:docMk/>
            <pc:sldMk cId="109857222" sldId="256"/>
            <ac:spMk id="122" creationId="{0216CD18-A63F-4BCD-9A61-4141E6E4B395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09857222" sldId="256"/>
            <ac:spMk id="152" creationId="{D55CD764-972B-4CA5-A885-53E55C63E174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09857222" sldId="256"/>
            <ac:spMk id="153" creationId="{E3E51905-F374-4E1A-97CF-B741584B74D5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09857222" sldId="256"/>
            <ac:spMk id="154" creationId="{34165AB3-7006-4430-BCE3-25476BE13322}"/>
          </ac:spMkLst>
        </pc:spChg>
        <pc:gr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grpSpMkLst>
            <pc:docMk/>
            <pc:sldMk cId="109857222" sldId="256"/>
            <ac:grpSpMk id="155" creationId="{C57F67D8-2BFF-4661-AFAF-E2CE8B7DCE81}"/>
          </ac:grpSpMkLst>
        </pc:gr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7:08:52.544" v="604" actId="20577"/>
        <pc:sldMkLst>
          <pc:docMk/>
          <pc:sldMk cId="3341369608" sldId="258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341369608" sldId="258"/>
            <ac:spMk id="2" creationId="{7D5A222B-7A17-487B-9F21-108A46B575D2}"/>
          </ac:spMkLst>
        </pc:spChg>
        <pc:spChg chg="mod ord">
          <ac:chgData name="Urvi Sharma - AM.EN.P2ARI20022" userId="S::amenp2ari20022@am.students.amrita.edu::9375030a-9128-405d-9be2-b8c4ee93aa62" providerId="AD" clId="Web-{D4424EF4-B5B0-EE9D-F304-48F0701332C9}" dt="2021-05-06T07:08:52.544" v="604" actId="20577"/>
          <ac:spMkLst>
            <pc:docMk/>
            <pc:sldMk cId="3341369608" sldId="258"/>
            <ac:spMk id="3" creationId="{3573682D-7215-4380-94C1-F4862C89AF87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341369608" sldId="258"/>
            <ac:spMk id="15" creationId="{7264F718-7FAC-4056-9FA9-A603EC682FE7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341369608" sldId="258"/>
            <ac:spMk id="17" creationId="{F74639F7-E3C7-4165-A83E-6386A86BA1DA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341369608" sldId="258"/>
            <ac:spMk id="19" creationId="{8B3AF0F1-707A-463E-B5EE-33C63A40CFC9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1227842815" sldId="259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27842815" sldId="259"/>
            <ac:spMk id="2" creationId="{E99CADC2-6BDA-4B63-8270-00A0BC9A9BE9}"/>
          </ac:spMkLst>
        </pc:spChg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27842815" sldId="259"/>
            <ac:spMk id="3" creationId="{26E4F44F-2E03-4C8C-960D-EB7B560208FD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27842815" sldId="259"/>
            <ac:spMk id="12" creationId="{F74639F7-E3C7-4165-A83E-6386A86BA1DA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27842815" sldId="259"/>
            <ac:spMk id="15" creationId="{7264F718-7FAC-4056-9FA9-A603EC682FE7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27842815" sldId="259"/>
            <ac:spMk id="19" creationId="{8B3AF0F1-707A-463E-B5EE-33C63A40CFC9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54:05.288" v="527" actId="20577"/>
        <pc:sldMkLst>
          <pc:docMk/>
          <pc:sldMk cId="1555515084" sldId="260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555515084" sldId="260"/>
            <ac:spMk id="5" creationId="{618025B4-02B8-4D0A-BD70-3EFBAEA0EC49}"/>
          </ac:spMkLst>
        </pc:spChg>
        <pc:spChg chg="mod ord">
          <ac:chgData name="Urvi Sharma - AM.EN.P2ARI20022" userId="S::amenp2ari20022@am.students.amrita.edu::9375030a-9128-405d-9be2-b8c4ee93aa62" providerId="AD" clId="Web-{D4424EF4-B5B0-EE9D-F304-48F0701332C9}" dt="2021-05-06T06:54:05.288" v="527" actId="20577"/>
          <ac:spMkLst>
            <pc:docMk/>
            <pc:sldMk cId="1555515084" sldId="260"/>
            <ac:spMk id="7" creationId="{27E2631A-8B4B-473C-8CE5-FE3BEBE601F4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555515084" sldId="260"/>
            <ac:spMk id="32" creationId="{7264F718-7FAC-4056-9FA9-A603EC682FE7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555515084" sldId="260"/>
            <ac:spMk id="33" creationId="{F74639F7-E3C7-4165-A83E-6386A86BA1DA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555515084" sldId="260"/>
            <ac:spMk id="34" creationId="{8B3AF0F1-707A-463E-B5EE-33C63A40CFC9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56:44.370" v="561" actId="20577"/>
        <pc:sldMkLst>
          <pc:docMk/>
          <pc:sldMk cId="1250717306" sldId="263"/>
        </pc:sldMkLst>
        <pc:spChg chg="del">
          <ac:chgData name="Urvi Sharma - AM.EN.P2ARI20022" userId="S::amenp2ari20022@am.students.amrita.edu::9375030a-9128-405d-9be2-b8c4ee93aa62" providerId="AD" clId="Web-{D4424EF4-B5B0-EE9D-F304-48F0701332C9}" dt="2021-05-06T06:09:25.442" v="308"/>
          <ac:spMkLst>
            <pc:docMk/>
            <pc:sldMk cId="1250717306" sldId="263"/>
            <ac:spMk id="8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D4424EF4-B5B0-EE9D-F304-48F0701332C9}" dt="2021-05-06T06:09:25.442" v="308"/>
          <ac:spMkLst>
            <pc:docMk/>
            <pc:sldMk cId="1250717306" sldId="263"/>
            <ac:spMk id="10" creationId="{FBD77573-9EF2-4C35-8285-A1CF6FBB0EA5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09:25.442" v="308"/>
          <ac:spMkLst>
            <pc:docMk/>
            <pc:sldMk cId="1250717306" sldId="263"/>
            <ac:spMk id="28" creationId="{9401A900-AB04-4838-9F24-C9E67B43A913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56:44.370" v="561" actId="20577"/>
          <ac:spMkLst>
            <pc:docMk/>
            <pc:sldMk cId="1250717306" sldId="263"/>
            <ac:spMk id="29" creationId="{3B1C24C6-7261-46B9-ADC8-9CAFEEBF0E24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50717306" sldId="263"/>
            <ac:spMk id="34" creationId="{7264F718-7FAC-4056-9FA9-A603EC682FE7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50717306" sldId="263"/>
            <ac:spMk id="36" creationId="{F74639F7-E3C7-4165-A83E-6386A86BA1DA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250717306" sldId="263"/>
            <ac:spMk id="38" creationId="{8B3AF0F1-707A-463E-B5EE-33C63A40CFC9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3542820504" sldId="266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542820504" sldId="266"/>
            <ac:spMk id="2" creationId="{E99CADC2-6BDA-4B63-8270-00A0BC9A9BE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542820504" sldId="266"/>
            <ac:spMk id="44" creationId="{33CD251C-A887-4D2F-925B-FC097198538B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542820504" sldId="266"/>
            <ac:spMk id="49" creationId="{B19D093C-27FB-4032-B282-42C4563F257C}"/>
          </ac:spMkLst>
        </pc:spChg>
        <pc:gr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grpSpMkLst>
            <pc:docMk/>
            <pc:sldMk cId="3542820504" sldId="266"/>
            <ac:grpSpMk id="51" creationId="{35EE815E-1BD3-4777-B652-6D98825BF66B}"/>
          </ac:grpSpMkLst>
        </pc:gr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3004996819" sldId="267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004996819" sldId="267"/>
            <ac:spMk id="2" creationId="{E99CADC2-6BDA-4B63-8270-00A0BC9A9BE9}"/>
          </ac:spMkLst>
        </pc:spChg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004996819" sldId="267"/>
            <ac:spMk id="3" creationId="{26E4F44F-2E03-4C8C-960D-EB7B560208FD}"/>
          </ac:spMkLst>
        </pc:spChg>
        <pc:pic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picMkLst>
            <pc:docMk/>
            <pc:sldMk cId="3004996819" sldId="267"/>
            <ac:picMk id="16" creationId="{54DDEBDD-D8BD-41A6-8A0D-B00E3768B0F9}"/>
          </ac:picMkLst>
        </pc:pic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5:34.105" v="467" actId="20577"/>
        <pc:sldMkLst>
          <pc:docMk/>
          <pc:sldMk cId="2112031678" sldId="271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5:34.105" v="467" actId="20577"/>
          <ac:spMkLst>
            <pc:docMk/>
            <pc:sldMk cId="2112031678" sldId="271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32:56.164" v="441" actId="1076"/>
          <ac:spMkLst>
            <pc:docMk/>
            <pc:sldMk cId="2112031678" sldId="271"/>
            <ac:spMk id="8" creationId="{84E34986-2632-47AE-95D3-50BE9F8C51CE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12031678" sldId="271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12031678" sldId="271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12031678" sldId="271"/>
            <ac:spMk id="14" creationId="{4B9FAFB2-BEB5-4848-8018-BCAD99E2E1AA}"/>
          </ac:spMkLst>
        </pc:spChg>
        <pc:pic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picMkLst>
            <pc:docMk/>
            <pc:sldMk cId="2112031678" sldId="271"/>
            <ac:picMk id="13" creationId="{E45D6876-63D5-4DA2-9C8E-6AE850A6FC91}"/>
          </ac:picMkLst>
        </pc:pic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2:50.054" v="440" actId="1076"/>
        <pc:sldMkLst>
          <pc:docMk/>
          <pc:sldMk cId="4282703936" sldId="273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2:50.054" v="440" actId="1076"/>
          <ac:spMkLst>
            <pc:docMk/>
            <pc:sldMk cId="4282703936" sldId="273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19:46.004" v="355" actId="1076"/>
          <ac:spMkLst>
            <pc:docMk/>
            <pc:sldMk cId="4282703936" sldId="273"/>
            <ac:spMk id="6" creationId="{6538C9C0-1D7C-4292-8DD8-15744D74CC03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82703936" sldId="273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82703936" sldId="273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82703936" sldId="273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6:31.279" v="478" actId="20577"/>
        <pc:sldMkLst>
          <pc:docMk/>
          <pc:sldMk cId="4224785198" sldId="274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6:06.700" v="476" actId="20577"/>
          <ac:spMkLst>
            <pc:docMk/>
            <pc:sldMk cId="4224785198" sldId="274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36:31.279" v="478" actId="20577"/>
          <ac:spMkLst>
            <pc:docMk/>
            <pc:sldMk cId="4224785198" sldId="274"/>
            <ac:spMk id="5" creationId="{709F23FA-957A-4FFA-9694-A970C9E189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24785198" sldId="274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24785198" sldId="274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24785198" sldId="274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5:03.448" v="459" actId="20577"/>
        <pc:sldMkLst>
          <pc:docMk/>
          <pc:sldMk cId="2156667847" sldId="275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5:03.448" v="459" actId="20577"/>
          <ac:spMkLst>
            <pc:docMk/>
            <pc:sldMk cId="2156667847" sldId="275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34:16.603" v="452" actId="14100"/>
          <ac:spMkLst>
            <pc:docMk/>
            <pc:sldMk cId="2156667847" sldId="275"/>
            <ac:spMk id="5" creationId="{709F23FA-957A-4FFA-9694-A970C9E189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56667847" sldId="275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56667847" sldId="275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56667847" sldId="275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8:02.375" v="516" actId="1076"/>
        <pc:sldMkLst>
          <pc:docMk/>
          <pc:sldMk cId="4280017542" sldId="276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8:02.375" v="516" actId="1076"/>
          <ac:spMkLst>
            <pc:docMk/>
            <pc:sldMk cId="4280017542" sldId="276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37:28.967" v="510" actId="20577"/>
          <ac:spMkLst>
            <pc:docMk/>
            <pc:sldMk cId="4280017542" sldId="276"/>
            <ac:spMk id="5" creationId="{709F23FA-957A-4FFA-9694-A970C9E189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80017542" sldId="276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80017542" sldId="276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80017542" sldId="276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5:17.511" v="465" actId="20577"/>
        <pc:sldMkLst>
          <pc:docMk/>
          <pc:sldMk cId="4202026127" sldId="277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5:17.511" v="465" actId="20577"/>
          <ac:spMkLst>
            <pc:docMk/>
            <pc:sldMk cId="4202026127" sldId="277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33:50.712" v="451" actId="14100"/>
          <ac:spMkLst>
            <pc:docMk/>
            <pc:sldMk cId="4202026127" sldId="277"/>
            <ac:spMk id="5" creationId="{709F23FA-957A-4FFA-9694-A970C9E189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02026127" sldId="277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02026127" sldId="277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202026127" sldId="277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5:26.605" v="466" actId="20577"/>
        <pc:sldMkLst>
          <pc:docMk/>
          <pc:sldMk cId="2384092467" sldId="278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5:26.605" v="466" actId="20577"/>
          <ac:spMkLst>
            <pc:docMk/>
            <pc:sldMk cId="2384092467" sldId="278"/>
            <ac:spMk id="4" creationId="{A0C811DA-6E73-46A3-8027-F29B836C837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384092467" sldId="278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384092467" sldId="278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384092467" sldId="278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8:37.563" v="518" actId="1076"/>
        <pc:sldMkLst>
          <pc:docMk/>
          <pc:sldMk cId="1853286519" sldId="279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8:37.563" v="518" actId="1076"/>
          <ac:spMkLst>
            <pc:docMk/>
            <pc:sldMk cId="1853286519" sldId="279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37:37.171" v="511" actId="14100"/>
          <ac:spMkLst>
            <pc:docMk/>
            <pc:sldMk cId="1853286519" sldId="279"/>
            <ac:spMk id="5" creationId="{709F23FA-957A-4FFA-9694-A970C9E189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853286519" sldId="279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853286519" sldId="279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853286519" sldId="279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52:45.115" v="523" actId="14100"/>
        <pc:sldMkLst>
          <pc:docMk/>
          <pc:sldMk cId="343077582" sldId="280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47:05.763" v="522" actId="1076"/>
          <ac:spMkLst>
            <pc:docMk/>
            <pc:sldMk cId="343077582" sldId="280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52:45.115" v="523" actId="14100"/>
          <ac:spMkLst>
            <pc:docMk/>
            <pc:sldMk cId="343077582" sldId="280"/>
            <ac:spMk id="5" creationId="{709F23FA-957A-4FFA-9694-A970C9E189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43077582" sldId="280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43077582" sldId="280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43077582" sldId="280"/>
            <ac:spMk id="14" creationId="{4B9FAFB2-BEB5-4848-8018-BCAD99E2E1AA}"/>
          </ac:spMkLst>
        </pc:spChg>
      </pc:sldChg>
      <pc:sldChg chg="del">
        <pc:chgData name="Urvi Sharma - AM.EN.P2ARI20022" userId="S::amenp2ari20022@am.students.amrita.edu::9375030a-9128-405d-9be2-b8c4ee93aa62" providerId="AD" clId="Web-{D4424EF4-B5B0-EE9D-F304-48F0701332C9}" dt="2021-05-06T06:01:15.837" v="1"/>
        <pc:sldMkLst>
          <pc:docMk/>
          <pc:sldMk cId="1717920852" sldId="281"/>
        </pc:sldMkLst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1802511430" sldId="283"/>
        </pc:sldMkLst>
        <pc:spChg chg="del">
          <ac:chgData name="Urvi Sharma - AM.EN.P2ARI20022" userId="S::amenp2ari20022@am.students.amrita.edu::9375030a-9128-405d-9be2-b8c4ee93aa62" providerId="AD" clId="Web-{D4424EF4-B5B0-EE9D-F304-48F0701332C9}" dt="2021-05-06T06:11:21.976" v="309"/>
          <ac:spMkLst>
            <pc:docMk/>
            <pc:sldMk cId="1802511430" sldId="283"/>
            <ac:spMk id="8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D4424EF4-B5B0-EE9D-F304-48F0701332C9}" dt="2021-05-06T06:11:21.976" v="309"/>
          <ac:spMkLst>
            <pc:docMk/>
            <pc:sldMk cId="1802511430" sldId="283"/>
            <ac:spMk id="10" creationId="{FBD77573-9EF2-4C35-8285-A1CF6FBB0EA5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11:21.976" v="309"/>
          <ac:spMkLst>
            <pc:docMk/>
            <pc:sldMk cId="1802511430" sldId="283"/>
            <ac:spMk id="28" creationId="{9401A900-AB04-4838-9F24-C9E67B43A913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11:29.445" v="310" actId="20577"/>
          <ac:spMkLst>
            <pc:docMk/>
            <pc:sldMk cId="1802511430" sldId="283"/>
            <ac:spMk id="29" creationId="{3B1C24C6-7261-46B9-ADC8-9CAFEEBF0E24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802511430" sldId="283"/>
            <ac:spMk id="34" creationId="{7264F718-7FAC-4056-9FA9-A603EC682FE7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802511430" sldId="283"/>
            <ac:spMk id="36" creationId="{F74639F7-E3C7-4165-A83E-6386A86BA1DA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802511430" sldId="283"/>
            <ac:spMk id="38" creationId="{8B3AF0F1-707A-463E-B5EE-33C63A40CFC9}"/>
          </ac:spMkLst>
        </pc:spChg>
      </pc:sldChg>
      <pc:sldChg chg="addSp del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2131311484" sldId="284"/>
        </pc:sldMkLst>
        <pc:pic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picMkLst>
            <pc:docMk/>
            <pc:sldMk cId="2131311484" sldId="284"/>
            <ac:picMk id="46" creationId="{54DDEBDD-D8BD-41A6-8A0D-B00E3768B0F9}"/>
          </ac:picMkLst>
        </pc:picChg>
      </pc:sldChg>
      <pc:sldChg chg="addSp delSp modSp mod setBg modClrScheme delDesignElem chgLayout">
        <pc:chgData name="Urvi Sharma - AM.EN.P2ARI20022" userId="S::amenp2ari20022@am.students.amrita.edu::9375030a-9128-405d-9be2-b8c4ee93aa62" providerId="AD" clId="Web-{D4424EF4-B5B0-EE9D-F304-48F0701332C9}" dt="2021-05-06T06:19:05.956" v="349" actId="1076"/>
        <pc:sldMkLst>
          <pc:docMk/>
          <pc:sldMk cId="1922738179" sldId="285"/>
        </pc:sldMkLst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922738179" sldId="285"/>
            <ac:spMk id="8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922738179" sldId="285"/>
            <ac:spMk id="10" creationId="{FBD77573-9EF2-4C35-8285-A1CF6FBB0EA5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19:05.956" v="349" actId="1076"/>
          <ac:spMkLst>
            <pc:docMk/>
            <pc:sldMk cId="1922738179" sldId="285"/>
            <ac:spMk id="29" creationId="{3B1C24C6-7261-46B9-ADC8-9CAFEEBF0E24}"/>
          </ac:spMkLst>
        </pc:spChg>
        <pc:graphicFrameChg chg="mod modGraphic">
          <ac:chgData name="Urvi Sharma - AM.EN.P2ARI20022" userId="S::amenp2ari20022@am.students.amrita.edu::9375030a-9128-405d-9be2-b8c4ee93aa62" providerId="AD" clId="Web-{D4424EF4-B5B0-EE9D-F304-48F0701332C9}" dt="2021-05-06T06:18:58.972" v="348"/>
          <ac:graphicFrameMkLst>
            <pc:docMk/>
            <pc:sldMk cId="1922738179" sldId="285"/>
            <ac:graphicFrameMk id="2" creationId="{4D01E6F3-CB5E-4867-8718-12949F522497}"/>
          </ac:graphicFrameMkLst>
        </pc:graphicFrameChg>
      </pc:sldChg>
      <pc:sldChg chg="del">
        <pc:chgData name="Urvi Sharma - AM.EN.P2ARI20022" userId="S::amenp2ari20022@am.students.amrita.edu::9375030a-9128-405d-9be2-b8c4ee93aa62" providerId="AD" clId="Web-{D4424EF4-B5B0-EE9D-F304-48F0701332C9}" dt="2021-05-06T06:15:07.482" v="338"/>
        <pc:sldMkLst>
          <pc:docMk/>
          <pc:sldMk cId="4050565554" sldId="286"/>
        </pc:sldMkLst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25:54.763" v="398"/>
        <pc:sldMkLst>
          <pc:docMk/>
          <pc:sldMk cId="1708969118" sldId="287"/>
        </pc:sldMkLst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708969118" sldId="287"/>
            <ac:spMk id="8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1708969118" sldId="287"/>
            <ac:spMk id="10" creationId="{FBD77573-9EF2-4C35-8285-A1CF6FBB0EA5}"/>
          </ac:spMkLst>
        </pc:spChg>
        <pc:graphicFrameChg chg="mod modGraphic">
          <ac:chgData name="Urvi Sharma - AM.EN.P2ARI20022" userId="S::amenp2ari20022@am.students.amrita.edu::9375030a-9128-405d-9be2-b8c4ee93aa62" providerId="AD" clId="Web-{D4424EF4-B5B0-EE9D-F304-48F0701332C9}" dt="2021-05-06T06:25:54.763" v="398"/>
          <ac:graphicFrameMkLst>
            <pc:docMk/>
            <pc:sldMk cId="1708969118" sldId="287"/>
            <ac:graphicFrameMk id="2" creationId="{4D01E6F3-CB5E-4867-8718-12949F522497}"/>
          </ac:graphicFrameMkLst>
        </pc:graphicFrame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302037982" sldId="288"/>
        </pc:sldMkLst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02037982" sldId="288"/>
            <ac:spMk id="8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02037982" sldId="288"/>
            <ac:spMk id="10" creationId="{FBD77573-9EF2-4C35-8285-A1CF6FBB0EA5}"/>
          </ac:spMkLst>
        </pc:spChg>
        <pc:graphicFrameChg chg="modGraphic">
          <ac:chgData name="Urvi Sharma - AM.EN.P2ARI20022" userId="S::amenp2ari20022@am.students.amrita.edu::9375030a-9128-405d-9be2-b8c4ee93aa62" providerId="AD" clId="Web-{D4424EF4-B5B0-EE9D-F304-48F0701332C9}" dt="2021-05-06T06:14:11.605" v="334"/>
          <ac:graphicFrameMkLst>
            <pc:docMk/>
            <pc:sldMk cId="302037982" sldId="288"/>
            <ac:graphicFrameMk id="2" creationId="{4D01E6F3-CB5E-4867-8718-12949F522497}"/>
          </ac:graphicFrameMkLst>
        </pc:graphicFrame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4041241131" sldId="289"/>
        </pc:sldMkLst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041241131" sldId="289"/>
            <ac:spMk id="8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041241131" sldId="289"/>
            <ac:spMk id="10" creationId="{FBD77573-9EF2-4C35-8285-A1CF6FBB0EA5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13:20.292" v="329" actId="1076"/>
          <ac:spMkLst>
            <pc:docMk/>
            <pc:sldMk cId="4041241131" sldId="289"/>
            <ac:spMk id="28" creationId="{9401A900-AB04-4838-9F24-C9E67B43A913}"/>
          </ac:spMkLst>
        </pc:spChg>
        <pc:spChg chg="mod">
          <ac:chgData name="Urvi Sharma - AM.EN.P2ARI20022" userId="S::amenp2ari20022@am.students.amrita.edu::9375030a-9128-405d-9be2-b8c4ee93aa62" providerId="AD" clId="Web-{D4424EF4-B5B0-EE9D-F304-48F0701332C9}" dt="2021-05-06T06:14:26.200" v="335" actId="1076"/>
          <ac:spMkLst>
            <pc:docMk/>
            <pc:sldMk cId="4041241131" sldId="289"/>
            <ac:spMk id="29" creationId="{3B1C24C6-7261-46B9-ADC8-9CAFEEBF0E24}"/>
          </ac:spMkLst>
        </pc:spChg>
        <pc:graphicFrameChg chg="mod modGraphic">
          <ac:chgData name="Urvi Sharma - AM.EN.P2ARI20022" userId="S::amenp2ari20022@am.students.amrita.edu::9375030a-9128-405d-9be2-b8c4ee93aa62" providerId="AD" clId="Web-{D4424EF4-B5B0-EE9D-F304-48F0701332C9}" dt="2021-05-06T06:13:55.574" v="333"/>
          <ac:graphicFrameMkLst>
            <pc:docMk/>
            <pc:sldMk cId="4041241131" sldId="289"/>
            <ac:graphicFrameMk id="2" creationId="{4D01E6F3-CB5E-4867-8718-12949F522497}"/>
          </ac:graphicFrameMkLst>
        </pc:graphicFrame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2108424871" sldId="290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08424871" sldId="290"/>
            <ac:spMk id="2" creationId="{0AA7906D-5597-418C-85A9-3A7975E974B4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08424871" sldId="290"/>
            <ac:spMk id="50" creationId="{A29398BB-6F62-472B-88B2-8D942FEBFB20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08424871" sldId="290"/>
            <ac:spMk id="52" creationId="{01F1CEA4-5DA0-41E1-A743-4F227AE62B67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08424871" sldId="290"/>
            <ac:spMk id="54" creationId="{07D1A722-B699-4DA0-B7AC-F06CC81AD5F2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2108424871" sldId="290"/>
            <ac:spMk id="60" creationId="{91E9AE86-E5FF-46E4-BE50-58DD19A2247A}"/>
          </ac:spMkLst>
        </pc:spChg>
        <pc:gr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grpSpMkLst>
            <pc:docMk/>
            <pc:sldMk cId="2108424871" sldId="290"/>
            <ac:grpSpMk id="56" creationId="{A3C0D298-47AC-4912-8022-B969E5732CB9}"/>
          </ac:grpSpMkLst>
        </pc:grpChg>
      </pc:sldChg>
      <pc:sldChg chg="del">
        <pc:chgData name="Urvi Sharma - AM.EN.P2ARI20022" userId="S::amenp2ari20022@am.students.amrita.edu::9375030a-9128-405d-9be2-b8c4ee93aa62" providerId="AD" clId="Web-{D4424EF4-B5B0-EE9D-F304-48F0701332C9}" dt="2021-05-06T06:01:13.274" v="0"/>
        <pc:sldMkLst>
          <pc:docMk/>
          <pc:sldMk cId="4076667315" sldId="291"/>
        </pc:sldMkLst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38:51.438" v="520" actId="14100"/>
        <pc:sldMkLst>
          <pc:docMk/>
          <pc:sldMk cId="3163965773" sldId="292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38:51.438" v="520" actId="14100"/>
          <ac:spMkLst>
            <pc:docMk/>
            <pc:sldMk cId="3163965773" sldId="292"/>
            <ac:spMk id="2" creationId="{06FD30AC-B5C8-44BB-BB2A-930A9BE7C911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163965773" sldId="292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163965773" sldId="292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3163965773" sldId="292"/>
            <ac:spMk id="14" creationId="{4B9FAFB2-BEB5-4848-8018-BCAD99E2E1AA}"/>
          </ac:spMkLst>
        </pc:spChg>
      </pc:sldChg>
      <pc:sldChg chg="addSp delSp modSp mod modClrScheme delDesignElem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487785450" sldId="293"/>
        </pc:sldMkLst>
        <pc:spChg chg="mod ord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87785450" sldId="293"/>
            <ac:spMk id="2" creationId="{06FD30AC-B5C8-44BB-BB2A-930A9BE7C911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87785450" sldId="293"/>
            <ac:spMk id="10" creationId="{C232B152-3720-4D3B-97ED-45CE5483F16F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87785450" sldId="293"/>
            <ac:spMk id="12" creationId="{11BAB570-FF10-4E96-8A3F-FA9804702B89}"/>
          </ac:spMkLst>
        </pc:spChg>
        <pc:spChg chg="add del">
          <ac:chgData name="Urvi Sharma - AM.EN.P2ARI20022" userId="S::amenp2ari20022@am.students.amrita.edu::9375030a-9128-405d-9be2-b8c4ee93aa62" providerId="AD" clId="Web-{D4424EF4-B5B0-EE9D-F304-48F0701332C9}" dt="2021-05-06T06:17:30.626" v="343"/>
          <ac:spMkLst>
            <pc:docMk/>
            <pc:sldMk cId="487785450" sldId="293"/>
            <ac:spMk id="14" creationId="{4B9FAFB2-BEB5-4848-8018-BCAD99E2E1AA}"/>
          </ac:spMkLst>
        </pc:spChg>
      </pc:sldChg>
      <pc:sldChg chg="addSp modSp new mod modClrScheme chgLayout">
        <pc:chgData name="Urvi Sharma - AM.EN.P2ARI20022" userId="S::amenp2ari20022@am.students.amrita.edu::9375030a-9128-405d-9be2-b8c4ee93aa62" providerId="AD" clId="Web-{D4424EF4-B5B0-EE9D-F304-48F0701332C9}" dt="2021-05-06T06:17:30.626" v="343"/>
        <pc:sldMkLst>
          <pc:docMk/>
          <pc:sldMk cId="4148074218" sldId="294"/>
        </pc:sldMkLst>
        <pc:graphicFrameChg chg="add mod modGraphic">
          <ac:chgData name="Urvi Sharma - AM.EN.P2ARI20022" userId="S::amenp2ari20022@am.students.amrita.edu::9375030a-9128-405d-9be2-b8c4ee93aa62" providerId="AD" clId="Web-{D4424EF4-B5B0-EE9D-F304-48F0701332C9}" dt="2021-05-06T06:08:20.191" v="307" actId="1076"/>
          <ac:graphicFrameMkLst>
            <pc:docMk/>
            <pc:sldMk cId="4148074218" sldId="294"/>
            <ac:graphicFrameMk id="3" creationId="{CB5FE594-2724-4B7C-9B67-E5CFB7110321}"/>
          </ac:graphicFrameMkLst>
        </pc:graphicFrameChg>
      </pc:sldChg>
      <pc:sldChg chg="addSp delSp modSp add ord replId delAnim">
        <pc:chgData name="Urvi Sharma - AM.EN.P2ARI20022" userId="S::amenp2ari20022@am.students.amrita.edu::9375030a-9128-405d-9be2-b8c4ee93aa62" providerId="AD" clId="Web-{D4424EF4-B5B0-EE9D-F304-48F0701332C9}" dt="2021-05-06T07:11:50.908" v="610"/>
        <pc:sldMkLst>
          <pc:docMk/>
          <pc:sldMk cId="689964533" sldId="295"/>
        </pc:sldMkLst>
        <pc:spChg chg="del">
          <ac:chgData name="Urvi Sharma - AM.EN.P2ARI20022" userId="S::amenp2ari20022@am.students.amrita.edu::9375030a-9128-405d-9be2-b8c4ee93aa62" providerId="AD" clId="Web-{D4424EF4-B5B0-EE9D-F304-48F0701332C9}" dt="2021-05-06T06:21:00.100" v="361"/>
          <ac:spMkLst>
            <pc:docMk/>
            <pc:sldMk cId="689964533" sldId="295"/>
            <ac:spMk id="2" creationId="{E99CADC2-6BDA-4B63-8270-00A0BC9A9BE9}"/>
          </ac:spMkLst>
        </pc:spChg>
        <pc:spChg chg="add mod">
          <ac:chgData name="Urvi Sharma - AM.EN.P2ARI20022" userId="S::amenp2ari20022@am.students.amrita.edu::9375030a-9128-405d-9be2-b8c4ee93aa62" providerId="AD" clId="Web-{D4424EF4-B5B0-EE9D-F304-48F0701332C9}" dt="2021-05-06T07:11:24.157" v="606" actId="1076"/>
          <ac:spMkLst>
            <pc:docMk/>
            <pc:sldMk cId="689964533" sldId="295"/>
            <ac:spMk id="5" creationId="{323BD80C-B245-4CD4-809D-413FF16A67BB}"/>
          </ac:spMkLst>
        </pc:spChg>
        <pc:spChg chg="add mod">
          <ac:chgData name="Urvi Sharma - AM.EN.P2ARI20022" userId="S::amenp2ari20022@am.students.amrita.edu::9375030a-9128-405d-9be2-b8c4ee93aa62" providerId="AD" clId="Web-{D4424EF4-B5B0-EE9D-F304-48F0701332C9}" dt="2021-05-06T06:21:50.742" v="363" actId="20577"/>
          <ac:spMkLst>
            <pc:docMk/>
            <pc:sldMk cId="689964533" sldId="295"/>
            <ac:spMk id="6" creationId="{5774D18F-EDBE-454A-A0B5-C0710B972157}"/>
          </ac:spMkLst>
        </pc:spChg>
        <pc:spChg chg="del mod">
          <ac:chgData name="Urvi Sharma - AM.EN.P2ARI20022" userId="S::amenp2ari20022@am.students.amrita.edu::9375030a-9128-405d-9be2-b8c4ee93aa62" providerId="AD" clId="Web-{D4424EF4-B5B0-EE9D-F304-48F0701332C9}" dt="2021-05-06T06:20:28.974" v="359"/>
          <ac:spMkLst>
            <pc:docMk/>
            <pc:sldMk cId="689964533" sldId="295"/>
            <ac:spMk id="7" creationId="{C73C1E68-496D-4062-AB6C-279DD48F3F14}"/>
          </ac:spMkLst>
        </pc:spChg>
        <pc:graphicFrameChg chg="add mod modGraphic">
          <ac:chgData name="Urvi Sharma - AM.EN.P2ARI20022" userId="S::amenp2ari20022@am.students.amrita.edu::9375030a-9128-405d-9be2-b8c4ee93aa62" providerId="AD" clId="Web-{D4424EF4-B5B0-EE9D-F304-48F0701332C9}" dt="2021-05-06T07:11:50.908" v="610"/>
          <ac:graphicFrameMkLst>
            <pc:docMk/>
            <pc:sldMk cId="689964533" sldId="295"/>
            <ac:graphicFrameMk id="8" creationId="{BC717131-7980-4D97-B200-5D59227D44CE}"/>
          </ac:graphicFrameMkLst>
        </pc:graphicFrameChg>
        <pc:picChg chg="del">
          <ac:chgData name="Urvi Sharma - AM.EN.P2ARI20022" userId="S::amenp2ari20022@am.students.amrita.edu::9375030a-9128-405d-9be2-b8c4ee93aa62" providerId="AD" clId="Web-{D4424EF4-B5B0-EE9D-F304-48F0701332C9}" dt="2021-05-06T06:20:24.989" v="357"/>
          <ac:picMkLst>
            <pc:docMk/>
            <pc:sldMk cId="689964533" sldId="295"/>
            <ac:picMk id="3" creationId="{B35F428A-CE64-4065-A156-423EE6D0E552}"/>
          </ac:picMkLst>
        </pc:picChg>
      </pc:sldChg>
      <pc:sldChg chg="addSp modSp add replId">
        <pc:chgData name="Urvi Sharma - AM.EN.P2ARI20022" userId="S::amenp2ari20022@am.students.amrita.edu::9375030a-9128-405d-9be2-b8c4ee93aa62" providerId="AD" clId="Web-{D4424EF4-B5B0-EE9D-F304-48F0701332C9}" dt="2021-05-06T07:13:44.239" v="621" actId="20577"/>
        <pc:sldMkLst>
          <pc:docMk/>
          <pc:sldMk cId="1713254006" sldId="296"/>
        </pc:sldMkLst>
        <pc:spChg chg="mod">
          <ac:chgData name="Urvi Sharma - AM.EN.P2ARI20022" userId="S::amenp2ari20022@am.students.amrita.edu::9375030a-9128-405d-9be2-b8c4ee93aa62" providerId="AD" clId="Web-{D4424EF4-B5B0-EE9D-F304-48F0701332C9}" dt="2021-05-06T07:13:44.239" v="621" actId="20577"/>
          <ac:spMkLst>
            <pc:docMk/>
            <pc:sldMk cId="1713254006" sldId="296"/>
            <ac:spMk id="5" creationId="{323BD80C-B245-4CD4-809D-413FF16A67BB}"/>
          </ac:spMkLst>
        </pc:spChg>
        <pc:graphicFrameChg chg="add mod modGraphic">
          <ac:chgData name="Urvi Sharma - AM.EN.P2ARI20022" userId="S::amenp2ari20022@am.students.amrita.edu::9375030a-9128-405d-9be2-b8c4ee93aa62" providerId="AD" clId="Web-{D4424EF4-B5B0-EE9D-F304-48F0701332C9}" dt="2021-05-06T07:13:02.285" v="618" actId="1076"/>
          <ac:graphicFrameMkLst>
            <pc:docMk/>
            <pc:sldMk cId="1713254006" sldId="296"/>
            <ac:graphicFrameMk id="2" creationId="{57F08F2D-6FA9-4A7A-BC24-9D06C2C33019}"/>
          </ac:graphicFrameMkLst>
        </pc:graphicFrameChg>
      </pc:sldChg>
      <pc:sldChg chg="addSp modSp add replId">
        <pc:chgData name="Urvi Sharma - AM.EN.P2ARI20022" userId="S::amenp2ari20022@am.students.amrita.edu::9375030a-9128-405d-9be2-b8c4ee93aa62" providerId="AD" clId="Web-{D4424EF4-B5B0-EE9D-F304-48F0701332C9}" dt="2021-05-06T07:12:13.549" v="612" actId="1076"/>
        <pc:sldMkLst>
          <pc:docMk/>
          <pc:sldMk cId="3184103050" sldId="297"/>
        </pc:sldMkLst>
        <pc:spChg chg="mod">
          <ac:chgData name="Urvi Sharma - AM.EN.P2ARI20022" userId="S::amenp2ari20022@am.students.amrita.edu::9375030a-9128-405d-9be2-b8c4ee93aa62" providerId="AD" clId="Web-{D4424EF4-B5B0-EE9D-F304-48F0701332C9}" dt="2021-05-06T07:12:13.549" v="612" actId="1076"/>
          <ac:spMkLst>
            <pc:docMk/>
            <pc:sldMk cId="3184103050" sldId="297"/>
            <ac:spMk id="5" creationId="{323BD80C-B245-4CD4-809D-413FF16A67BB}"/>
          </ac:spMkLst>
        </pc:spChg>
        <pc:graphicFrameChg chg="add mod modGraphic">
          <ac:chgData name="Urvi Sharma - AM.EN.P2ARI20022" userId="S::amenp2ari20022@am.students.amrita.edu::9375030a-9128-405d-9be2-b8c4ee93aa62" providerId="AD" clId="Web-{D4424EF4-B5B0-EE9D-F304-48F0701332C9}" dt="2021-05-06T06:27:01.733" v="408" actId="1076"/>
          <ac:graphicFrameMkLst>
            <pc:docMk/>
            <pc:sldMk cId="3184103050" sldId="297"/>
            <ac:graphicFrameMk id="2" creationId="{2B53ED22-C0F0-469C-8678-5B80E76E42F2}"/>
          </ac:graphicFrameMkLst>
        </pc:graphicFrameChg>
      </pc:sldChg>
      <pc:sldChg chg="addSp modSp add replId">
        <pc:chgData name="Urvi Sharma - AM.EN.P2ARI20022" userId="S::amenp2ari20022@am.students.amrita.edu::9375030a-9128-405d-9be2-b8c4ee93aa62" providerId="AD" clId="Web-{D4424EF4-B5B0-EE9D-F304-48F0701332C9}" dt="2021-05-06T06:27:48.281" v="415" actId="1076"/>
        <pc:sldMkLst>
          <pc:docMk/>
          <pc:sldMk cId="3174197517" sldId="298"/>
        </pc:sldMkLst>
        <pc:spChg chg="mod">
          <ac:chgData name="Urvi Sharma - AM.EN.P2ARI20022" userId="S::amenp2ari20022@am.students.amrita.edu::9375030a-9128-405d-9be2-b8c4ee93aa62" providerId="AD" clId="Web-{D4424EF4-B5B0-EE9D-F304-48F0701332C9}" dt="2021-05-06T06:27:48.281" v="415" actId="1076"/>
          <ac:spMkLst>
            <pc:docMk/>
            <pc:sldMk cId="3174197517" sldId="298"/>
            <ac:spMk id="5" creationId="{323BD80C-B245-4CD4-809D-413FF16A67BB}"/>
          </ac:spMkLst>
        </pc:spChg>
        <pc:graphicFrameChg chg="add mod modGraphic">
          <ac:chgData name="Urvi Sharma - AM.EN.P2ARI20022" userId="S::amenp2ari20022@am.students.amrita.edu::9375030a-9128-405d-9be2-b8c4ee93aa62" providerId="AD" clId="Web-{D4424EF4-B5B0-EE9D-F304-48F0701332C9}" dt="2021-05-06T06:27:44.328" v="414" actId="1076"/>
          <ac:graphicFrameMkLst>
            <pc:docMk/>
            <pc:sldMk cId="3174197517" sldId="298"/>
            <ac:graphicFrameMk id="2" creationId="{E1CA9C57-16C0-4E8B-8923-D2A3D0B7F1FC}"/>
          </ac:graphicFrameMkLst>
        </pc:graphicFrameChg>
      </pc:sldChg>
      <pc:sldMasterChg chg="add del addSldLayout delSldLayout">
        <pc:chgData name="Urvi Sharma - AM.EN.P2ARI20022" userId="S::amenp2ari20022@am.students.amrita.edu::9375030a-9128-405d-9be2-b8c4ee93aa62" providerId="AD" clId="Web-{D4424EF4-B5B0-EE9D-F304-48F0701332C9}" dt="2021-05-06T06:17:30.626" v="343"/>
        <pc:sldMasterMkLst>
          <pc:docMk/>
          <pc:sldMasterMk cId="2460954070" sldId="2147483660"/>
        </pc:sldMasterMkLst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Urvi Sharma - AM.EN.P2ARI20022" userId="S::amenp2ari20022@am.students.amrita.edu::9375030a-9128-405d-9be2-b8c4ee93aa62" providerId="AD" clId="Web-{D4424EF4-B5B0-EE9D-F304-48F0701332C9}" dt="2021-05-06T06:17:30.626" v="343"/>
        <pc:sldMasterMkLst>
          <pc:docMk/>
          <pc:sldMasterMk cId="2097968857" sldId="2147483672"/>
        </pc:sldMasterMkLst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1890364500" sldId="2147483673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3146937505" sldId="2147483674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3163444591" sldId="2147483675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3072803956" sldId="2147483676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2366212338" sldId="2147483677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4136747698" sldId="2147483678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2757173268" sldId="2147483679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546104976" sldId="2147483680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2143798928" sldId="2147483681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4168610193" sldId="2147483682"/>
          </pc:sldLayoutMkLst>
        </pc:sldLayoutChg>
        <pc:sldLayoutChg chg="add del mod replId">
          <pc:chgData name="Urvi Sharma - AM.EN.P2ARI20022" userId="S::amenp2ari20022@am.students.amrita.edu::9375030a-9128-405d-9be2-b8c4ee93aa62" providerId="AD" clId="Web-{D4424EF4-B5B0-EE9D-F304-48F0701332C9}" dt="2021-05-06T06:17:30.626" v="343"/>
          <pc:sldLayoutMkLst>
            <pc:docMk/>
            <pc:sldMasterMk cId="2097968857" sldId="2147483672"/>
            <pc:sldLayoutMk cId="951882486" sldId="2147483683"/>
          </pc:sldLayoutMkLst>
        </pc:sldLayoutChg>
      </pc:sldMasterChg>
    </pc:docChg>
  </pc:docChgLst>
  <pc:docChgLst>
    <pc:chgData name="Narendra Singh Bisht - AM.EN.P2ARI20043" userId="S::amenp2ari20043@am.students.amrita.edu::3f7236d7-4288-4b56-a874-8f7dedaa4edf" providerId="AD" clId="Web-{64E0BC41-E286-AA66-C8BC-7AC050483A5C}"/>
    <pc:docChg chg="addSld delSld modSld">
      <pc:chgData name="Narendra Singh Bisht - AM.EN.P2ARI20043" userId="S::amenp2ari20043@am.students.amrita.edu::3f7236d7-4288-4b56-a874-8f7dedaa4edf" providerId="AD" clId="Web-{64E0BC41-E286-AA66-C8BC-7AC050483A5C}" dt="2021-04-28T06:03:03.774" v="673" actId="20577"/>
      <pc:docMkLst>
        <pc:docMk/>
      </pc:docMkLst>
      <pc:sldChg chg="modSp">
        <pc:chgData name="Narendra Singh Bisht - AM.EN.P2ARI20043" userId="S::amenp2ari20043@am.students.amrita.edu::3f7236d7-4288-4b56-a874-8f7dedaa4edf" providerId="AD" clId="Web-{64E0BC41-E286-AA66-C8BC-7AC050483A5C}" dt="2021-04-28T04:05:07.775" v="124" actId="14100"/>
        <pc:sldMkLst>
          <pc:docMk/>
          <pc:sldMk cId="1555515084" sldId="260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05:07.775" v="124" actId="14100"/>
          <ac:spMkLst>
            <pc:docMk/>
            <pc:sldMk cId="1555515084" sldId="260"/>
            <ac:spMk id="7" creationId="{27E2631A-8B4B-473C-8CE5-FE3BEBE601F4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4:08:08.592" v="136" actId="1076"/>
        <pc:sldMkLst>
          <pc:docMk/>
          <pc:sldMk cId="2112031678" sldId="271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08:03.748" v="135" actId="1076"/>
          <ac:spMkLst>
            <pc:docMk/>
            <pc:sldMk cId="2112031678" sldId="271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4:08:08.592" v="136" actId="1076"/>
          <ac:spMkLst>
            <pc:docMk/>
            <pc:sldMk cId="2112031678" sldId="271"/>
            <ac:spMk id="8" creationId="{84E34986-2632-47AE-95D3-50BE9F8C51CE}"/>
          </ac:spMkLst>
        </pc:spChg>
      </pc:sldChg>
      <pc:sldChg chg="del">
        <pc:chgData name="Narendra Singh Bisht - AM.EN.P2ARI20043" userId="S::amenp2ari20043@am.students.amrita.edu::3f7236d7-4288-4b56-a874-8f7dedaa4edf" providerId="AD" clId="Web-{64E0BC41-E286-AA66-C8BC-7AC050483A5C}" dt="2021-04-28T03:41:34.531" v="16"/>
        <pc:sldMkLst>
          <pc:docMk/>
          <pc:sldMk cId="3676773547" sldId="272"/>
        </pc:sldMkLst>
      </pc:sldChg>
      <pc:sldChg chg="addSp delSp modSp">
        <pc:chgData name="Narendra Singh Bisht - AM.EN.P2ARI20043" userId="S::amenp2ari20043@am.students.amrita.edu::3f7236d7-4288-4b56-a874-8f7dedaa4edf" providerId="AD" clId="Web-{64E0BC41-E286-AA66-C8BC-7AC050483A5C}" dt="2021-04-28T04:13:56.071" v="196" actId="14100"/>
        <pc:sldMkLst>
          <pc:docMk/>
          <pc:sldMk cId="4282703936" sldId="273"/>
        </pc:sldMkLst>
        <pc:spChg chg="add del mod">
          <ac:chgData name="Narendra Singh Bisht - AM.EN.P2ARI20043" userId="S::amenp2ari20043@am.students.amrita.edu::3f7236d7-4288-4b56-a874-8f7dedaa4edf" providerId="AD" clId="Web-{64E0BC41-E286-AA66-C8BC-7AC050483A5C}" dt="2021-04-28T04:13:56.071" v="196" actId="14100"/>
          <ac:spMkLst>
            <pc:docMk/>
            <pc:sldMk cId="4282703936" sldId="273"/>
            <ac:spMk id="6" creationId="{6538C9C0-1D7C-4292-8DD8-15744D74CC03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4:11:07.878" v="175" actId="14100"/>
        <pc:sldMkLst>
          <pc:docMk/>
          <pc:sldMk cId="4224785198" sldId="274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10:57.847" v="172" actId="1076"/>
          <ac:spMkLst>
            <pc:docMk/>
            <pc:sldMk cId="4224785198" sldId="274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4:11:07.878" v="175" actId="14100"/>
          <ac:spMkLst>
            <pc:docMk/>
            <pc:sldMk cId="4224785198" sldId="274"/>
            <ac:spMk id="5" creationId="{709F23FA-957A-4FFA-9694-A970C9E18989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4:09:19.203" v="153"/>
        <pc:sldMkLst>
          <pc:docMk/>
          <pc:sldMk cId="2156667847" sldId="275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08:46.546" v="149" actId="14100"/>
          <ac:spMkLst>
            <pc:docMk/>
            <pc:sldMk cId="2156667847" sldId="275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4:09:19.203" v="153"/>
          <ac:spMkLst>
            <pc:docMk/>
            <pc:sldMk cId="2156667847" sldId="275"/>
            <ac:spMk id="5" creationId="{709F23FA-957A-4FFA-9694-A970C9E18989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4:10:50.112" v="171" actId="14100"/>
        <pc:sldMkLst>
          <pc:docMk/>
          <pc:sldMk cId="4280017542" sldId="276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10:38.690" v="168" actId="14100"/>
          <ac:spMkLst>
            <pc:docMk/>
            <pc:sldMk cId="4280017542" sldId="276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4:10:50.112" v="171" actId="14100"/>
          <ac:spMkLst>
            <pc:docMk/>
            <pc:sldMk cId="4280017542" sldId="276"/>
            <ac:spMk id="5" creationId="{709F23FA-957A-4FFA-9694-A970C9E18989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6:03:03.774" v="673" actId="20577"/>
        <pc:sldMkLst>
          <pc:docMk/>
          <pc:sldMk cId="4202026127" sldId="277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5:05:12.109" v="199"/>
          <ac:spMkLst>
            <pc:docMk/>
            <pc:sldMk cId="4202026127" sldId="277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4:11:55.286" v="176" actId="20577"/>
          <ac:spMkLst>
            <pc:docMk/>
            <pc:sldMk cId="4202026127" sldId="277"/>
            <ac:spMk id="5" creationId="{709F23FA-957A-4FFA-9694-A970C9E18989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6:03:03.774" v="673" actId="20577"/>
          <ac:spMkLst>
            <pc:docMk/>
            <pc:sldMk cId="4202026127" sldId="277"/>
            <ac:spMk id="7" creationId="{93798DC5-8AF9-4A12-BCB9-F3B1116EE86B}"/>
          </ac:spMkLst>
        </pc:spChg>
      </pc:sldChg>
      <pc:sldChg chg="addSp delSp modSp">
        <pc:chgData name="Narendra Singh Bisht - AM.EN.P2ARI20043" userId="S::amenp2ari20043@am.students.amrita.edu::3f7236d7-4288-4b56-a874-8f7dedaa4edf" providerId="AD" clId="Web-{64E0BC41-E286-AA66-C8BC-7AC050483A5C}" dt="2021-04-28T05:05:29.156" v="201" actId="1076"/>
        <pc:sldMkLst>
          <pc:docMk/>
          <pc:sldMk cId="2384092467" sldId="278"/>
        </pc:sldMkLst>
        <pc:spChg chg="del">
          <ac:chgData name="Narendra Singh Bisht - AM.EN.P2ARI20043" userId="S::amenp2ari20043@am.students.amrita.edu::3f7236d7-4288-4b56-a874-8f7dedaa4edf" providerId="AD" clId="Web-{64E0BC41-E286-AA66-C8BC-7AC050483A5C}" dt="2021-04-28T04:07:00.450" v="128"/>
          <ac:spMkLst>
            <pc:docMk/>
            <pc:sldMk cId="2384092467" sldId="278"/>
            <ac:spMk id="2" creationId="{06FD30AC-B5C8-44BB-BB2A-930A9BE7C911}"/>
          </ac:spMkLst>
        </pc:spChg>
        <pc:spChg chg="add mod">
          <ac:chgData name="Narendra Singh Bisht - AM.EN.P2ARI20043" userId="S::amenp2ari20043@am.students.amrita.edu::3f7236d7-4288-4b56-a874-8f7dedaa4edf" providerId="AD" clId="Web-{64E0BC41-E286-AA66-C8BC-7AC050483A5C}" dt="2021-04-28T05:05:29.156" v="201" actId="1076"/>
          <ac:spMkLst>
            <pc:docMk/>
            <pc:sldMk cId="2384092467" sldId="278"/>
            <ac:spMk id="4" creationId="{A0C811DA-6E73-46A3-8027-F29B836C8379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4:10:22.143" v="166" actId="14100"/>
        <pc:sldMkLst>
          <pc:docMk/>
          <pc:sldMk cId="1853286519" sldId="279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10:08.892" v="163" actId="1076"/>
          <ac:spMkLst>
            <pc:docMk/>
            <pc:sldMk cId="1853286519" sldId="279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4:10:22.143" v="166" actId="14100"/>
          <ac:spMkLst>
            <pc:docMk/>
            <pc:sldMk cId="1853286519" sldId="279"/>
            <ac:spMk id="5" creationId="{709F23FA-957A-4FFA-9694-A970C9E18989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4:09:59.705" v="162" actId="20577"/>
        <pc:sldMkLst>
          <pc:docMk/>
          <pc:sldMk cId="343077582" sldId="280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09:42.782" v="156" actId="14100"/>
          <ac:spMkLst>
            <pc:docMk/>
            <pc:sldMk cId="343077582" sldId="280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4:09:59.705" v="162" actId="20577"/>
          <ac:spMkLst>
            <pc:docMk/>
            <pc:sldMk cId="343077582" sldId="280"/>
            <ac:spMk id="5" creationId="{709F23FA-957A-4FFA-9694-A970C9E18989}"/>
          </ac:spMkLst>
        </pc:spChg>
      </pc:sldChg>
      <pc:sldChg chg="addSp delSp modSp">
        <pc:chgData name="Narendra Singh Bisht - AM.EN.P2ARI20043" userId="S::amenp2ari20043@am.students.amrita.edu::3f7236d7-4288-4b56-a874-8f7dedaa4edf" providerId="AD" clId="Web-{64E0BC41-E286-AA66-C8BC-7AC050483A5C}" dt="2021-04-28T04:01:44.488" v="96" actId="14100"/>
        <pc:sldMkLst>
          <pc:docMk/>
          <pc:sldMk cId="1717920852" sldId="281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2" creationId="{06FD30AC-B5C8-44BB-BB2A-930A9BE7C911}"/>
          </ac:spMkLst>
        </pc:spChg>
        <pc:spChg chg="mod ord">
          <ac:chgData name="Narendra Singh Bisht - AM.EN.P2ARI20043" userId="S::amenp2ari20043@am.students.amrita.edu::3f7236d7-4288-4b56-a874-8f7dedaa4edf" providerId="AD" clId="Web-{64E0BC41-E286-AA66-C8BC-7AC050483A5C}" dt="2021-04-28T03:59:06.858" v="76" actId="20577"/>
          <ac:spMkLst>
            <pc:docMk/>
            <pc:sldMk cId="1717920852" sldId="281"/>
            <ac:spMk id="5" creationId="{709F23FA-957A-4FFA-9694-A970C9E18989}"/>
          </ac:spMkLst>
        </pc:spChg>
        <pc:spChg chg="add mod">
          <ac:chgData name="Narendra Singh Bisht - AM.EN.P2ARI20043" userId="S::amenp2ari20043@am.students.amrita.edu::3f7236d7-4288-4b56-a874-8f7dedaa4edf" providerId="AD" clId="Web-{64E0BC41-E286-AA66-C8BC-7AC050483A5C}" dt="2021-04-28T03:51:57.534" v="66" actId="20577"/>
          <ac:spMkLst>
            <pc:docMk/>
            <pc:sldMk cId="1717920852" sldId="281"/>
            <ac:spMk id="7" creationId="{10998B6D-6034-4370-B4CB-5B52F6019BCD}"/>
          </ac:spMkLst>
        </pc:spChg>
        <pc:spChg chg="del">
          <ac:chgData name="Narendra Singh Bisht - AM.EN.P2ARI20043" userId="S::amenp2ari20043@am.students.amrita.edu::3f7236d7-4288-4b56-a874-8f7dedaa4edf" providerId="AD" clId="Web-{64E0BC41-E286-AA66-C8BC-7AC050483A5C}" dt="2021-04-28T03:48:42.981" v="44"/>
          <ac:spMkLst>
            <pc:docMk/>
            <pc:sldMk cId="1717920852" sldId="281"/>
            <ac:spMk id="9" creationId="{D3F663FA-C08C-4021-A421-9E83CAA0354D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10" creationId="{C232B152-3720-4D3B-97ED-45CE5483F16F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12" creationId="{11BAB570-FF10-4E96-8A3F-FA9804702B89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14" creationId="{4B9FAFB2-BEB5-4848-8018-BCAD99E2E1AA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19" creationId="{84ECDE7A-6944-466D-8FFE-149A29BA6BAE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21" creationId="{B3420082-9415-44EC-802E-C77D71D59C57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23" creationId="{55A52C45-1FCB-4636-A80F-2849B8226C01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9:30.342" v="53"/>
          <ac:spMkLst>
            <pc:docMk/>
            <pc:sldMk cId="1717920852" sldId="281"/>
            <ac:spMk id="25" creationId="{768EB4DD-3704-43AD-92B3-C4E0C6EA92CB}"/>
          </ac:spMkLst>
        </pc:spChg>
        <pc:picChg chg="del">
          <ac:chgData name="Narendra Singh Bisht - AM.EN.P2ARI20043" userId="S::amenp2ari20043@am.students.amrita.edu::3f7236d7-4288-4b56-a874-8f7dedaa4edf" providerId="AD" clId="Web-{64E0BC41-E286-AA66-C8BC-7AC050483A5C}" dt="2021-04-28T03:48:35.606" v="42"/>
          <ac:picMkLst>
            <pc:docMk/>
            <pc:sldMk cId="1717920852" sldId="281"/>
            <ac:picMk id="3" creationId="{ED542F8A-14CE-404C-9EE5-8AD56251E527}"/>
          </ac:picMkLst>
        </pc:picChg>
        <pc:picChg chg="add del mod">
          <ac:chgData name="Narendra Singh Bisht - AM.EN.P2ARI20043" userId="S::amenp2ari20043@am.students.amrita.edu::3f7236d7-4288-4b56-a874-8f7dedaa4edf" providerId="AD" clId="Web-{64E0BC41-E286-AA66-C8BC-7AC050483A5C}" dt="2021-04-28T04:00:12.938" v="80"/>
          <ac:picMkLst>
            <pc:docMk/>
            <pc:sldMk cId="1717920852" sldId="281"/>
            <ac:picMk id="4" creationId="{625D6E22-DB1E-44E8-82E9-85B02FE72EA1}"/>
          </ac:picMkLst>
        </pc:picChg>
        <pc:picChg chg="del">
          <ac:chgData name="Narendra Singh Bisht - AM.EN.P2ARI20043" userId="S::amenp2ari20043@am.students.amrita.edu::3f7236d7-4288-4b56-a874-8f7dedaa4edf" providerId="AD" clId="Web-{64E0BC41-E286-AA66-C8BC-7AC050483A5C}" dt="2021-04-28T03:48:40.341" v="43"/>
          <ac:picMkLst>
            <pc:docMk/>
            <pc:sldMk cId="1717920852" sldId="281"/>
            <ac:picMk id="6" creationId="{8B0C2884-522F-4A13-89C4-35622E37FE62}"/>
          </ac:picMkLst>
        </pc:picChg>
        <pc:picChg chg="add mod">
          <ac:chgData name="Narendra Singh Bisht - AM.EN.P2ARI20043" userId="S::amenp2ari20043@am.students.amrita.edu::3f7236d7-4288-4b56-a874-8f7dedaa4edf" providerId="AD" clId="Web-{64E0BC41-E286-AA66-C8BC-7AC050483A5C}" dt="2021-04-28T04:01:44.488" v="96" actId="14100"/>
          <ac:picMkLst>
            <pc:docMk/>
            <pc:sldMk cId="1717920852" sldId="281"/>
            <ac:picMk id="8" creationId="{8BF4E051-7268-43D3-81C6-8B2D7AEF0396}"/>
          </ac:picMkLst>
        </pc:pic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5:47:56.018" v="671" actId="20577"/>
        <pc:sldMkLst>
          <pc:docMk/>
          <pc:sldMk cId="1802511430" sldId="283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5:47:56.018" v="671" actId="20577"/>
          <ac:spMkLst>
            <pc:docMk/>
            <pc:sldMk cId="1802511430" sldId="283"/>
            <ac:spMk id="29" creationId="{3B1C24C6-7261-46B9-ADC8-9CAFEEBF0E24}"/>
          </ac:spMkLst>
        </pc:spChg>
      </pc:sldChg>
      <pc:sldChg chg="addSp delSp modSp">
        <pc:chgData name="Narendra Singh Bisht - AM.EN.P2ARI20043" userId="S::amenp2ari20043@am.students.amrita.edu::3f7236d7-4288-4b56-a874-8f7dedaa4edf" providerId="AD" clId="Web-{64E0BC41-E286-AA66-C8BC-7AC050483A5C}" dt="2021-04-28T05:40:13.835" v="529" actId="20577"/>
        <pc:sldMkLst>
          <pc:docMk/>
          <pc:sldMk cId="2131311484" sldId="284"/>
        </pc:sldMkLst>
        <pc:spChg chg="add del mod">
          <ac:chgData name="Narendra Singh Bisht - AM.EN.P2ARI20043" userId="S::amenp2ari20043@am.students.amrita.edu::3f7236d7-4288-4b56-a874-8f7dedaa4edf" providerId="AD" clId="Web-{64E0BC41-E286-AA66-C8BC-7AC050483A5C}" dt="2021-04-28T05:31:21.073" v="336"/>
          <ac:spMkLst>
            <pc:docMk/>
            <pc:sldMk cId="2131311484" sldId="284"/>
            <ac:spMk id="4" creationId="{8F3E6125-DB5E-4C77-B06B-EBF3C288C71B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5:39:48.303" v="526" actId="1076"/>
          <ac:spMkLst>
            <pc:docMk/>
            <pc:sldMk cId="2131311484" sldId="284"/>
            <ac:spMk id="28" creationId="{9401A900-AB04-4838-9F24-C9E67B43A913}"/>
          </ac:spMkLst>
        </pc:spChg>
        <pc:spChg chg="mod">
          <ac:chgData name="Narendra Singh Bisht - AM.EN.P2ARI20043" userId="S::amenp2ari20043@am.students.amrita.edu::3f7236d7-4288-4b56-a874-8f7dedaa4edf" providerId="AD" clId="Web-{64E0BC41-E286-AA66-C8BC-7AC050483A5C}" dt="2021-04-28T05:40:13.835" v="529" actId="20577"/>
          <ac:spMkLst>
            <pc:docMk/>
            <pc:sldMk cId="2131311484" sldId="284"/>
            <ac:spMk id="29" creationId="{3B1C24C6-7261-46B9-ADC8-9CAFEEBF0E24}"/>
          </ac:spMkLst>
        </pc:spChg>
        <pc:graphicFrameChg chg="add del mod modGraphic">
          <ac:chgData name="Narendra Singh Bisht - AM.EN.P2ARI20043" userId="S::amenp2ari20043@am.students.amrita.edu::3f7236d7-4288-4b56-a874-8f7dedaa4edf" providerId="AD" clId="Web-{64E0BC41-E286-AA66-C8BC-7AC050483A5C}" dt="2021-04-28T05:31:31.260" v="339"/>
          <ac:graphicFrameMkLst>
            <pc:docMk/>
            <pc:sldMk cId="2131311484" sldId="284"/>
            <ac:graphicFrameMk id="3" creationId="{68A562CC-834A-473F-B395-CCE10073FD7F}"/>
          </ac:graphicFrameMkLst>
        </pc:graphicFrame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3:43:32.378" v="31"/>
        <pc:sldMkLst>
          <pc:docMk/>
          <pc:sldMk cId="4050565554" sldId="286"/>
        </pc:sldMkLst>
        <pc:graphicFrameChg chg="mod modGraphic">
          <ac:chgData name="Narendra Singh Bisht - AM.EN.P2ARI20043" userId="S::amenp2ari20043@am.students.amrita.edu::3f7236d7-4288-4b56-a874-8f7dedaa4edf" providerId="AD" clId="Web-{64E0BC41-E286-AA66-C8BC-7AC050483A5C}" dt="2021-04-28T03:43:32.378" v="31"/>
          <ac:graphicFrameMkLst>
            <pc:docMk/>
            <pc:sldMk cId="4050565554" sldId="286"/>
            <ac:graphicFrameMk id="2" creationId="{4D01E6F3-CB5E-4867-8718-12949F522497}"/>
          </ac:graphicFrameMkLst>
        </pc:graphicFrame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3:43:16.018" v="25"/>
        <pc:sldMkLst>
          <pc:docMk/>
          <pc:sldMk cId="1708969118" sldId="287"/>
        </pc:sldMkLst>
        <pc:graphicFrameChg chg="mod modGraphic">
          <ac:chgData name="Narendra Singh Bisht - AM.EN.P2ARI20043" userId="S::amenp2ari20043@am.students.amrita.edu::3f7236d7-4288-4b56-a874-8f7dedaa4edf" providerId="AD" clId="Web-{64E0BC41-E286-AA66-C8BC-7AC050483A5C}" dt="2021-04-28T03:43:16.018" v="25"/>
          <ac:graphicFrameMkLst>
            <pc:docMk/>
            <pc:sldMk cId="1708969118" sldId="287"/>
            <ac:graphicFrameMk id="2" creationId="{4D01E6F3-CB5E-4867-8718-12949F522497}"/>
          </ac:graphicFrameMkLst>
        </pc:graphicFrame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3:42:58.643" v="22"/>
        <pc:sldMkLst>
          <pc:docMk/>
          <pc:sldMk cId="302037982" sldId="288"/>
        </pc:sldMkLst>
        <pc:graphicFrameChg chg="mod modGraphic">
          <ac:chgData name="Narendra Singh Bisht - AM.EN.P2ARI20043" userId="S::amenp2ari20043@am.students.amrita.edu::3f7236d7-4288-4b56-a874-8f7dedaa4edf" providerId="AD" clId="Web-{64E0BC41-E286-AA66-C8BC-7AC050483A5C}" dt="2021-04-28T03:42:58.643" v="22"/>
          <ac:graphicFrameMkLst>
            <pc:docMk/>
            <pc:sldMk cId="302037982" sldId="288"/>
            <ac:graphicFrameMk id="2" creationId="{4D01E6F3-CB5E-4867-8718-12949F522497}"/>
          </ac:graphicFrameMkLst>
        </pc:graphicFrameChg>
      </pc:sldChg>
      <pc:sldChg chg="modSp">
        <pc:chgData name="Narendra Singh Bisht - AM.EN.P2ARI20043" userId="S::amenp2ari20043@am.students.amrita.edu::3f7236d7-4288-4b56-a874-8f7dedaa4edf" providerId="AD" clId="Web-{64E0BC41-E286-AA66-C8BC-7AC050483A5C}" dt="2021-04-28T05:25:00.642" v="235"/>
        <pc:sldMkLst>
          <pc:docMk/>
          <pc:sldMk cId="4041241131" sldId="289"/>
        </pc:sldMkLst>
        <pc:graphicFrameChg chg="mod modGraphic">
          <ac:chgData name="Narendra Singh Bisht - AM.EN.P2ARI20043" userId="S::amenp2ari20043@am.students.amrita.edu::3f7236d7-4288-4b56-a874-8f7dedaa4edf" providerId="AD" clId="Web-{64E0BC41-E286-AA66-C8BC-7AC050483A5C}" dt="2021-04-28T05:25:00.642" v="235"/>
          <ac:graphicFrameMkLst>
            <pc:docMk/>
            <pc:sldMk cId="4041241131" sldId="289"/>
            <ac:graphicFrameMk id="2" creationId="{4D01E6F3-CB5E-4867-8718-12949F522497}"/>
          </ac:graphicFrameMkLst>
        </pc:graphicFrameChg>
      </pc:sldChg>
      <pc:sldChg chg="addSp delSp modSp">
        <pc:chgData name="Narendra Singh Bisht - AM.EN.P2ARI20043" userId="S::amenp2ari20043@am.students.amrita.edu::3f7236d7-4288-4b56-a874-8f7dedaa4edf" providerId="AD" clId="Web-{64E0BC41-E286-AA66-C8BC-7AC050483A5C}" dt="2021-04-28T04:02:11.410" v="97"/>
        <pc:sldMkLst>
          <pc:docMk/>
          <pc:sldMk cId="2108424871" sldId="290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2" creationId="{0AA7906D-5597-418C-85A9-3A7975E974B4}"/>
          </ac:spMkLst>
        </pc:spChg>
        <pc:spChg chg="del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7" creationId="{6BDBA639-2A71-4A60-A71A-FF1836F546CE}"/>
          </ac:spMkLst>
        </pc:spChg>
        <pc:spChg chg="del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30" creationId="{D9C506D7-84CB-4057-A44A-465313E78538}"/>
          </ac:spMkLst>
        </pc:spChg>
        <pc:spChg chg="del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32" creationId="{7842FC68-61FD-4700-8A22-BB8B071884DB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39" creationId="{CDA1A2E9-63FE-408D-A803-8E306ECAB4B3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41" creationId="{927CAFC9-A675-4314-84EF-236FFA58A3F2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43" creationId="{FBE9F90C-C163-435B-9A68-D15C92D1CF2B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2:11.410" v="97"/>
          <ac:spMkLst>
            <pc:docMk/>
            <pc:sldMk cId="2108424871" sldId="290"/>
            <ac:spMk id="45" creationId="{1A882A9F-F4E9-4E23-8F0B-20B5DF42EAA9}"/>
          </ac:spMkLst>
        </pc:spChg>
        <pc:grpChg chg="del">
          <ac:chgData name="Narendra Singh Bisht - AM.EN.P2ARI20043" userId="S::amenp2ari20043@am.students.amrita.edu::3f7236d7-4288-4b56-a874-8f7dedaa4edf" providerId="AD" clId="Web-{64E0BC41-E286-AA66-C8BC-7AC050483A5C}" dt="2021-04-28T04:02:11.410" v="97"/>
          <ac:grpSpMkLst>
            <pc:docMk/>
            <pc:sldMk cId="2108424871" sldId="290"/>
            <ac:grpSpMk id="9" creationId="{5E208A8B-5EBD-4532-BE72-26414FA7CFF6}"/>
          </ac:grpSpMkLst>
        </pc:grpChg>
        <pc:picChg chg="add">
          <ac:chgData name="Narendra Singh Bisht - AM.EN.P2ARI20043" userId="S::amenp2ari20043@am.students.amrita.edu::3f7236d7-4288-4b56-a874-8f7dedaa4edf" providerId="AD" clId="Web-{64E0BC41-E286-AA66-C8BC-7AC050483A5C}" dt="2021-04-28T04:02:11.410" v="97"/>
          <ac:picMkLst>
            <pc:docMk/>
            <pc:sldMk cId="2108424871" sldId="290"/>
            <ac:picMk id="36" creationId="{CF830288-0774-4145-9855-70F9693A8B40}"/>
          </ac:picMkLst>
        </pc:picChg>
      </pc:sldChg>
      <pc:sldChg chg="add del replId">
        <pc:chgData name="Narendra Singh Bisht - AM.EN.P2ARI20043" userId="S::amenp2ari20043@am.students.amrita.edu::3f7236d7-4288-4b56-a874-8f7dedaa4edf" providerId="AD" clId="Web-{64E0BC41-E286-AA66-C8BC-7AC050483A5C}" dt="2021-04-28T04:00:05.625" v="78"/>
        <pc:sldMkLst>
          <pc:docMk/>
          <pc:sldMk cId="2567189356" sldId="291"/>
        </pc:sldMkLst>
      </pc:sldChg>
      <pc:sldChg chg="addSp delSp modSp new mod setBg">
        <pc:chgData name="Narendra Singh Bisht - AM.EN.P2ARI20043" userId="S::amenp2ari20043@am.students.amrita.edu::3f7236d7-4288-4b56-a874-8f7dedaa4edf" providerId="AD" clId="Web-{64E0BC41-E286-AA66-C8BC-7AC050483A5C}" dt="2021-04-28T04:03:34.897" v="99" actId="14100"/>
        <pc:sldMkLst>
          <pc:docMk/>
          <pc:sldMk cId="4076667315" sldId="291"/>
        </pc:sldMkLst>
        <pc:spChg chg="del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2" creationId="{16765037-C02C-47EC-A1F7-F615E15636FB}"/>
          </ac:spMkLst>
        </pc:spChg>
        <pc:spChg chg="del">
          <ac:chgData name="Narendra Singh Bisht - AM.EN.P2ARI20043" userId="S::amenp2ari20043@am.students.amrita.edu::3f7236d7-4288-4b56-a874-8f7dedaa4edf" providerId="AD" clId="Web-{64E0BC41-E286-AA66-C8BC-7AC050483A5C}" dt="2021-04-28T04:00:18.204" v="81"/>
          <ac:spMkLst>
            <pc:docMk/>
            <pc:sldMk cId="4076667315" sldId="291"/>
            <ac:spMk id="3" creationId="{C66DF8CB-0DAA-4956-A377-D48D80E7315A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1:33.315" v="93"/>
          <ac:spMkLst>
            <pc:docMk/>
            <pc:sldMk cId="4076667315" sldId="291"/>
            <ac:spMk id="5" creationId="{67C1709B-334E-43E1-A20E-88BE8FE01006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9" creationId="{F3060C83-F051-4F0E-ABAD-AA0DFC48B218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11" creationId="{83C98ABE-055B-441F-B07E-44F97F083C39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13" creationId="{29FDB030-9B49-4CED-8CCD-4D99382388AC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15" creationId="{3783CA14-24A1-485C-8B30-D6A5D87987AD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17" creationId="{9A97C86A-04D6-40F7-AE84-31AB43E6A846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19" creationId="{FF9F2414-84E8-453E-B1F3-389FDE8192D9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4:00:22.735" v="82"/>
          <ac:spMkLst>
            <pc:docMk/>
            <pc:sldMk cId="4076667315" sldId="291"/>
            <ac:spMk id="21" creationId="{3ECA69A1-7536-43AC-85EF-C7106179F5ED}"/>
          </ac:spMkLst>
        </pc:spChg>
        <pc:picChg chg="add mod ord">
          <ac:chgData name="Narendra Singh Bisht - AM.EN.P2ARI20043" userId="S::amenp2ari20043@am.students.amrita.edu::3f7236d7-4288-4b56-a874-8f7dedaa4edf" providerId="AD" clId="Web-{64E0BC41-E286-AA66-C8BC-7AC050483A5C}" dt="2021-04-28T04:03:34.897" v="99" actId="14100"/>
          <ac:picMkLst>
            <pc:docMk/>
            <pc:sldMk cId="4076667315" sldId="291"/>
            <ac:picMk id="4" creationId="{FE28B2F6-FF68-4106-9D06-222A2E8A0084}"/>
          </ac:picMkLst>
        </pc:picChg>
      </pc:sldChg>
      <pc:sldChg chg="addSp delSp modSp del mod setBg addAnim delAnim setClrOvrMap">
        <pc:chgData name="Narendra Singh Bisht - AM.EN.P2ARI20043" userId="S::amenp2ari20043@am.students.amrita.edu::3f7236d7-4288-4b56-a874-8f7dedaa4edf" providerId="AD" clId="Web-{64E0BC41-E286-AA66-C8BC-7AC050483A5C}" dt="2021-04-28T03:40:53.514" v="11"/>
        <pc:sldMkLst>
          <pc:docMk/>
          <pc:sldMk cId="4176985217" sldId="291"/>
        </pc:sldMkLst>
        <pc:spChg chg="mod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2" creationId="{0AA7906D-5597-418C-85A9-3A7975E974B4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7" creationId="{6BDBA639-2A71-4A60-A71A-FF1836F546CE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30" creationId="{D9C506D7-84CB-4057-A44A-465313E78538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32" creationId="{7842FC68-61FD-4700-8A22-BB8B071884DB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1.826" v="5"/>
          <ac:spMkLst>
            <pc:docMk/>
            <pc:sldMk cId="4176985217" sldId="291"/>
            <ac:spMk id="34" creationId="{FFD48BC7-DC40-47DE-87EE-9F4B6ECB9ABB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1.826" v="5"/>
          <ac:spMkLst>
            <pc:docMk/>
            <pc:sldMk cId="4176985217" sldId="291"/>
            <ac:spMk id="35" creationId="{E502BBC7-2C76-46F3-BC24-5985BC13DB88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4.545" v="7"/>
          <ac:spMkLst>
            <pc:docMk/>
            <pc:sldMk cId="4176985217" sldId="291"/>
            <ac:spMk id="36" creationId="{6DDA8CE9-E0A6-4FF2-823D-D08607606DC2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0.498" v="3"/>
          <ac:spMkLst>
            <pc:docMk/>
            <pc:sldMk cId="4176985217" sldId="291"/>
            <ac:spMk id="37" creationId="{66B332A4-D438-4773-A77F-5ED49A448D9D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4.545" v="7"/>
          <ac:spMkLst>
            <pc:docMk/>
            <pc:sldMk cId="4176985217" sldId="291"/>
            <ac:spMk id="38" creationId="{11195564-33B9-434B-9641-764F5905A56F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0.498" v="3"/>
          <ac:spMkLst>
            <pc:docMk/>
            <pc:sldMk cId="4176985217" sldId="291"/>
            <ac:spMk id="39" creationId="{DF9AD32D-FF05-44F4-BD4D-9CEE89B71EB9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1.826" v="5"/>
          <ac:spMkLst>
            <pc:docMk/>
            <pc:sldMk cId="4176985217" sldId="291"/>
            <ac:spMk id="41" creationId="{C7F28D52-2A5F-4D23-81AE-7CB8B591C7AF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41.717" v="9"/>
          <ac:spMkLst>
            <pc:docMk/>
            <pc:sldMk cId="4176985217" sldId="291"/>
            <ac:spMk id="42" creationId="{4522B21E-B2B9-4C72-9A71-C87EFD137480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31.826" v="5"/>
          <ac:spMkLst>
            <pc:docMk/>
            <pc:sldMk cId="4176985217" sldId="291"/>
            <ac:spMk id="43" creationId="{3629484E-3792-4B3D-89AD-7C8A1ED0E0D4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41.717" v="9"/>
          <ac:spMkLst>
            <pc:docMk/>
            <pc:sldMk cId="4176985217" sldId="291"/>
            <ac:spMk id="44" creationId="{5EB7D2A2-F448-44D4-938C-DC84CBCB3B1E}"/>
          </ac:spMkLst>
        </pc:spChg>
        <pc:spChg chg="add del">
          <ac:chgData name="Narendra Singh Bisht - AM.EN.P2ARI20043" userId="S::amenp2ari20043@am.students.amrita.edu::3f7236d7-4288-4b56-a874-8f7dedaa4edf" providerId="AD" clId="Web-{64E0BC41-E286-AA66-C8BC-7AC050483A5C}" dt="2021-04-28T03:40:41.717" v="9"/>
          <ac:spMkLst>
            <pc:docMk/>
            <pc:sldMk cId="4176985217" sldId="291"/>
            <ac:spMk id="45" creationId="{871AEA07-1E14-44B4-8E55-64EF049CD66F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48" creationId="{FFD48BC7-DC40-47DE-87EE-9F4B6ECB9ABB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49" creationId="{E502BBC7-2C76-46F3-BC24-5985BC13DB88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50" creationId="{C7F28D52-2A5F-4D23-81AE-7CB8B591C7AF}"/>
          </ac:spMkLst>
        </pc:spChg>
        <pc:spChg chg="add">
          <ac:chgData name="Narendra Singh Bisht - AM.EN.P2ARI20043" userId="S::amenp2ari20043@am.students.amrita.edu::3f7236d7-4288-4b56-a874-8f7dedaa4edf" providerId="AD" clId="Web-{64E0BC41-E286-AA66-C8BC-7AC050483A5C}" dt="2021-04-28T03:40:41.733" v="10"/>
          <ac:spMkLst>
            <pc:docMk/>
            <pc:sldMk cId="4176985217" sldId="291"/>
            <ac:spMk id="51" creationId="{3629484E-3792-4B3D-89AD-7C8A1ED0E0D4}"/>
          </ac:spMkLst>
        </pc:spChg>
        <pc:grpChg chg="add del">
          <ac:chgData name="Narendra Singh Bisht - AM.EN.P2ARI20043" userId="S::amenp2ari20043@am.students.amrita.edu::3f7236d7-4288-4b56-a874-8f7dedaa4edf" providerId="AD" clId="Web-{64E0BC41-E286-AA66-C8BC-7AC050483A5C}" dt="2021-04-28T03:40:41.733" v="10"/>
          <ac:grpSpMkLst>
            <pc:docMk/>
            <pc:sldMk cId="4176985217" sldId="291"/>
            <ac:grpSpMk id="9" creationId="{5E208A8B-5EBD-4532-BE72-26414FA7CFF6}"/>
          </ac:grpSpMkLst>
        </pc:grpChg>
        <pc:grpChg chg="add del">
          <ac:chgData name="Narendra Singh Bisht - AM.EN.P2ARI20043" userId="S::amenp2ari20043@am.students.amrita.edu::3f7236d7-4288-4b56-a874-8f7dedaa4edf" providerId="AD" clId="Web-{64E0BC41-E286-AA66-C8BC-7AC050483A5C}" dt="2021-04-28T03:40:34.545" v="7"/>
          <ac:grpSpMkLst>
            <pc:docMk/>
            <pc:sldMk cId="4176985217" sldId="291"/>
            <ac:grpSpMk id="40" creationId="{1D18C537-E336-47C4-836B-C342A230F8F3}"/>
          </ac:grpSpMkLst>
        </pc:grpChg>
        <pc:grpChg chg="add del">
          <ac:chgData name="Narendra Singh Bisht - AM.EN.P2ARI20043" userId="S::amenp2ari20043@am.students.amrita.edu::3f7236d7-4288-4b56-a874-8f7dedaa4edf" providerId="AD" clId="Web-{64E0BC41-E286-AA66-C8BC-7AC050483A5C}" dt="2021-04-28T03:40:34.545" v="7"/>
          <ac:grpSpMkLst>
            <pc:docMk/>
            <pc:sldMk cId="4176985217" sldId="291"/>
            <ac:grpSpMk id="47" creationId="{5A1259D8-0C3A-4069-A22F-537BBBB61A9C}"/>
          </ac:grpSpMkLst>
        </pc:grpChg>
        <pc:cxnChg chg="add del">
          <ac:chgData name="Narendra Singh Bisht - AM.EN.P2ARI20043" userId="S::amenp2ari20043@am.students.amrita.edu::3f7236d7-4288-4b56-a874-8f7dedaa4edf" providerId="AD" clId="Web-{64E0BC41-E286-AA66-C8BC-7AC050483A5C}" dt="2021-04-28T03:40:41.717" v="9"/>
          <ac:cxnSpMkLst>
            <pc:docMk/>
            <pc:sldMk cId="4176985217" sldId="291"/>
            <ac:cxnSpMk id="46" creationId="{F7C8EA93-3210-4C62-99E9-153C275E3A87}"/>
          </ac:cxnSpMkLst>
        </pc:cxnChg>
      </pc:sldChg>
    </pc:docChg>
  </pc:docChgLst>
  <pc:docChgLst>
    <pc:chgData name="Urvi Sharma - AM.EN.P2ARI20022" userId="S::amenp2ari20022@am.students.amrita.edu::9375030a-9128-405d-9be2-b8c4ee93aa62" providerId="AD" clId="Web-{299E508E-EDF8-429C-18CE-652337787B56}"/>
    <pc:docChg chg="addSld modSld">
      <pc:chgData name="Urvi Sharma - AM.EN.P2ARI20022" userId="S::amenp2ari20022@am.students.amrita.edu::9375030a-9128-405d-9be2-b8c4ee93aa62" providerId="AD" clId="Web-{299E508E-EDF8-429C-18CE-652337787B56}" dt="2021-05-01T06:39:27.463" v="27" actId="14100"/>
      <pc:docMkLst>
        <pc:docMk/>
      </pc:docMkLst>
      <pc:sldChg chg="addSp delSp modSp add replId">
        <pc:chgData name="Urvi Sharma - AM.EN.P2ARI20022" userId="S::amenp2ari20022@am.students.amrita.edu::9375030a-9128-405d-9be2-b8c4ee93aa62" providerId="AD" clId="Web-{299E508E-EDF8-429C-18CE-652337787B56}" dt="2021-05-01T06:39:27.463" v="27" actId="14100"/>
        <pc:sldMkLst>
          <pc:docMk/>
          <pc:sldMk cId="3163965773" sldId="292"/>
        </pc:sldMkLst>
        <pc:spChg chg="mod">
          <ac:chgData name="Urvi Sharma - AM.EN.P2ARI20022" userId="S::amenp2ari20022@am.students.amrita.edu::9375030a-9128-405d-9be2-b8c4ee93aa62" providerId="AD" clId="Web-{299E508E-EDF8-429C-18CE-652337787B56}" dt="2021-05-01T06:37:43.835" v="10" actId="20577"/>
          <ac:spMkLst>
            <pc:docMk/>
            <pc:sldMk cId="3163965773" sldId="292"/>
            <ac:spMk id="2" creationId="{06FD30AC-B5C8-44BB-BB2A-930A9BE7C911}"/>
          </ac:spMkLst>
        </pc:spChg>
        <pc:spChg chg="del">
          <ac:chgData name="Urvi Sharma - AM.EN.P2ARI20022" userId="S::amenp2ari20022@am.students.amrita.edu::9375030a-9128-405d-9be2-b8c4ee93aa62" providerId="AD" clId="Web-{299E508E-EDF8-429C-18CE-652337787B56}" dt="2021-05-01T06:37:19.600" v="2"/>
          <ac:spMkLst>
            <pc:docMk/>
            <pc:sldMk cId="3163965773" sldId="292"/>
            <ac:spMk id="5" creationId="{709F23FA-957A-4FFA-9694-A970C9E18989}"/>
          </ac:spMkLst>
        </pc:spChg>
        <pc:spChg chg="add del mod">
          <ac:chgData name="Urvi Sharma - AM.EN.P2ARI20022" userId="S::amenp2ari20022@am.students.amrita.edu::9375030a-9128-405d-9be2-b8c4ee93aa62" providerId="AD" clId="Web-{299E508E-EDF8-429C-18CE-652337787B56}" dt="2021-05-01T06:39:19.369" v="26" actId="20577"/>
          <ac:spMkLst>
            <pc:docMk/>
            <pc:sldMk cId="3163965773" sldId="292"/>
            <ac:spMk id="7" creationId="{C1AD5D99-D8FB-45B6-8C9A-B26FD30451B5}"/>
          </ac:spMkLst>
        </pc:spChg>
        <pc:picChg chg="add mod">
          <ac:chgData name="Urvi Sharma - AM.EN.P2ARI20022" userId="S::amenp2ari20022@am.students.amrita.edu::9375030a-9128-405d-9be2-b8c4ee93aa62" providerId="AD" clId="Web-{299E508E-EDF8-429C-18CE-652337787B56}" dt="2021-05-01T06:38:34.290" v="11" actId="1076"/>
          <ac:picMkLst>
            <pc:docMk/>
            <pc:sldMk cId="3163965773" sldId="292"/>
            <ac:picMk id="3" creationId="{54DEEF03-5E69-4186-BDDB-2F12C0A9D12D}"/>
          </ac:picMkLst>
        </pc:picChg>
        <pc:picChg chg="del">
          <ac:chgData name="Urvi Sharma - AM.EN.P2ARI20022" userId="S::amenp2ari20022@am.students.amrita.edu::9375030a-9128-405d-9be2-b8c4ee93aa62" providerId="AD" clId="Web-{299E508E-EDF8-429C-18CE-652337787B56}" dt="2021-05-01T06:37:15.850" v="1"/>
          <ac:picMkLst>
            <pc:docMk/>
            <pc:sldMk cId="3163965773" sldId="292"/>
            <ac:picMk id="4" creationId="{7BDAC3E6-0B23-48AE-855E-9B8F4B1DDA2B}"/>
          </ac:picMkLst>
        </pc:picChg>
        <pc:picChg chg="add mod">
          <ac:chgData name="Urvi Sharma - AM.EN.P2ARI20022" userId="S::amenp2ari20022@am.students.amrita.edu::9375030a-9128-405d-9be2-b8c4ee93aa62" providerId="AD" clId="Web-{299E508E-EDF8-429C-18CE-652337787B56}" dt="2021-05-01T06:39:27.463" v="27" actId="14100"/>
          <ac:picMkLst>
            <pc:docMk/>
            <pc:sldMk cId="3163965773" sldId="292"/>
            <ac:picMk id="6" creationId="{4DA82733-CB1B-4E5D-B051-D2D694B3C3F0}"/>
          </ac:picMkLst>
        </pc:picChg>
      </pc:sldChg>
    </pc:docChg>
  </pc:docChgLst>
  <pc:docChgLst>
    <pc:chgData name="Narendra Singh Bisht - AM.EN.P2ARI20043" userId="S::amenp2ari20043@am.students.amrita.edu::3f7236d7-4288-4b56-a874-8f7dedaa4edf" providerId="AD" clId="Web-{289D8A84-1084-A26F-AFCD-1FE8D56D6383}"/>
    <pc:docChg chg="addSld delSld modSld">
      <pc:chgData name="Narendra Singh Bisht - AM.EN.P2ARI20043" userId="S::amenp2ari20043@am.students.amrita.edu::3f7236d7-4288-4b56-a874-8f7dedaa4edf" providerId="AD" clId="Web-{289D8A84-1084-A26F-AFCD-1FE8D56D6383}" dt="2021-04-27T17:39:33.911" v="53" actId="20577"/>
      <pc:docMkLst>
        <pc:docMk/>
      </pc:docMkLst>
      <pc:sldChg chg="modSp">
        <pc:chgData name="Narendra Singh Bisht - AM.EN.P2ARI20043" userId="S::amenp2ari20043@am.students.amrita.edu::3f7236d7-4288-4b56-a874-8f7dedaa4edf" providerId="AD" clId="Web-{289D8A84-1084-A26F-AFCD-1FE8D56D6383}" dt="2021-04-27T17:38:39.581" v="34" actId="20577"/>
        <pc:sldMkLst>
          <pc:docMk/>
          <pc:sldMk cId="2112031678" sldId="271"/>
        </pc:sldMkLst>
        <pc:spChg chg="mod">
          <ac:chgData name="Narendra Singh Bisht - AM.EN.P2ARI20043" userId="S::amenp2ari20043@am.students.amrita.edu::3f7236d7-4288-4b56-a874-8f7dedaa4edf" providerId="AD" clId="Web-{289D8A84-1084-A26F-AFCD-1FE8D56D6383}" dt="2021-04-27T17:38:39.581" v="34" actId="20577"/>
          <ac:spMkLst>
            <pc:docMk/>
            <pc:sldMk cId="2112031678" sldId="271"/>
            <ac:spMk id="8" creationId="{84E34986-2632-47AE-95D3-50BE9F8C51CE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289D8A84-1084-A26F-AFCD-1FE8D56D6383}" dt="2021-04-27T17:38:29.175" v="33" actId="20577"/>
        <pc:sldMkLst>
          <pc:docMk/>
          <pc:sldMk cId="4282703936" sldId="273"/>
        </pc:sldMkLst>
        <pc:spChg chg="mod">
          <ac:chgData name="Narendra Singh Bisht - AM.EN.P2ARI20043" userId="S::amenp2ari20043@am.students.amrita.edu::3f7236d7-4288-4b56-a874-8f7dedaa4edf" providerId="AD" clId="Web-{289D8A84-1084-A26F-AFCD-1FE8D56D6383}" dt="2021-04-27T17:38:29.175" v="33" actId="20577"/>
          <ac:spMkLst>
            <pc:docMk/>
            <pc:sldMk cId="4282703936" sldId="273"/>
            <ac:spMk id="2" creationId="{06FD30AC-B5C8-44BB-BB2A-930A9BE7C911}"/>
          </ac:spMkLst>
        </pc:spChg>
      </pc:sldChg>
      <pc:sldChg chg="modSp del">
        <pc:chgData name="Narendra Singh Bisht - AM.EN.P2ARI20043" userId="S::amenp2ari20043@am.students.amrita.edu::3f7236d7-4288-4b56-a874-8f7dedaa4edf" providerId="AD" clId="Web-{289D8A84-1084-A26F-AFCD-1FE8D56D6383}" dt="2021-04-27T17:39:17.067" v="42"/>
        <pc:sldMkLst>
          <pc:docMk/>
          <pc:sldMk cId="3348262139" sldId="282"/>
        </pc:sldMkLst>
        <pc:spChg chg="mod">
          <ac:chgData name="Narendra Singh Bisht - AM.EN.P2ARI20043" userId="S::amenp2ari20043@am.students.amrita.edu::3f7236d7-4288-4b56-a874-8f7dedaa4edf" providerId="AD" clId="Web-{289D8A84-1084-A26F-AFCD-1FE8D56D6383}" dt="2021-04-27T17:35:31.888" v="24" actId="20577"/>
          <ac:spMkLst>
            <pc:docMk/>
            <pc:sldMk cId="3348262139" sldId="282"/>
            <ac:spMk id="3" creationId="{930A2AE2-A0F9-43EF-A741-7D2A6F6541A3}"/>
          </ac:spMkLst>
        </pc:spChg>
      </pc:sldChg>
      <pc:sldChg chg="modSp add replId">
        <pc:chgData name="Narendra Singh Bisht - AM.EN.P2ARI20043" userId="S::amenp2ari20043@am.students.amrita.edu::3f7236d7-4288-4b56-a874-8f7dedaa4edf" providerId="AD" clId="Web-{289D8A84-1084-A26F-AFCD-1FE8D56D6383}" dt="2021-04-27T17:39:03.598" v="40" actId="20577"/>
        <pc:sldMkLst>
          <pc:docMk/>
          <pc:sldMk cId="1802511430" sldId="283"/>
        </pc:sldMkLst>
        <pc:spChg chg="mod">
          <ac:chgData name="Narendra Singh Bisht - AM.EN.P2ARI20043" userId="S::amenp2ari20043@am.students.amrita.edu::3f7236d7-4288-4b56-a874-8f7dedaa4edf" providerId="AD" clId="Web-{289D8A84-1084-A26F-AFCD-1FE8D56D6383}" dt="2021-04-27T17:39:03.598" v="40" actId="20577"/>
          <ac:spMkLst>
            <pc:docMk/>
            <pc:sldMk cId="1802511430" sldId="283"/>
            <ac:spMk id="28" creationId="{9401A900-AB04-4838-9F24-C9E67B43A913}"/>
          </ac:spMkLst>
        </pc:spChg>
      </pc:sldChg>
      <pc:sldChg chg="modSp add replId">
        <pc:chgData name="Narendra Singh Bisht - AM.EN.P2ARI20043" userId="S::amenp2ari20043@am.students.amrita.edu::3f7236d7-4288-4b56-a874-8f7dedaa4edf" providerId="AD" clId="Web-{289D8A84-1084-A26F-AFCD-1FE8D56D6383}" dt="2021-04-27T17:39:33.911" v="53" actId="20577"/>
        <pc:sldMkLst>
          <pc:docMk/>
          <pc:sldMk cId="2131311484" sldId="284"/>
        </pc:sldMkLst>
        <pc:spChg chg="mod">
          <ac:chgData name="Narendra Singh Bisht - AM.EN.P2ARI20043" userId="S::amenp2ari20043@am.students.amrita.edu::3f7236d7-4288-4b56-a874-8f7dedaa4edf" providerId="AD" clId="Web-{289D8A84-1084-A26F-AFCD-1FE8D56D6383}" dt="2021-04-27T17:39:28.177" v="49" actId="20577"/>
          <ac:spMkLst>
            <pc:docMk/>
            <pc:sldMk cId="2131311484" sldId="284"/>
            <ac:spMk id="28" creationId="{9401A900-AB04-4838-9F24-C9E67B43A913}"/>
          </ac:spMkLst>
        </pc:spChg>
        <pc:spChg chg="mod">
          <ac:chgData name="Narendra Singh Bisht - AM.EN.P2ARI20043" userId="S::amenp2ari20043@am.students.amrita.edu::3f7236d7-4288-4b56-a874-8f7dedaa4edf" providerId="AD" clId="Web-{289D8A84-1084-A26F-AFCD-1FE8D56D6383}" dt="2021-04-27T17:39:33.911" v="53" actId="20577"/>
          <ac:spMkLst>
            <pc:docMk/>
            <pc:sldMk cId="2131311484" sldId="284"/>
            <ac:spMk id="29" creationId="{3B1C24C6-7261-46B9-ADC8-9CAFEEBF0E24}"/>
          </ac:spMkLst>
        </pc:spChg>
      </pc:sldChg>
    </pc:docChg>
  </pc:docChgLst>
  <pc:docChgLst>
    <pc:chgData name="Urvi Sharma - AM.EN.P2ARI20022" userId="S::amenp2ari20022@am.students.amrita.edu::9375030a-9128-405d-9be2-b8c4ee93aa62" providerId="AD" clId="Web-{B6F11D36-5713-4590-B862-3EA7B80B3555}"/>
    <pc:docChg chg="addSld delSld modSld addMainMaster delMainMaster">
      <pc:chgData name="Urvi Sharma - AM.EN.P2ARI20022" userId="S::amenp2ari20022@am.students.amrita.edu::9375030a-9128-405d-9be2-b8c4ee93aa62" providerId="AD" clId="Web-{B6F11D36-5713-4590-B862-3EA7B80B3555}" dt="2021-04-27T11:38:41.979" v="416"/>
      <pc:docMkLst>
        <pc:docMk/>
      </pc:docMkLst>
      <pc:sldChg chg="addSp delSp modSp mod setBg modClrScheme addAnim delAnim setClrOvrMap chgLayout">
        <pc:chgData name="Urvi Sharma - AM.EN.P2ARI20022" userId="S::amenp2ari20022@am.students.amrita.edu::9375030a-9128-405d-9be2-b8c4ee93aa62" providerId="AD" clId="Web-{B6F11D36-5713-4590-B862-3EA7B80B3555}" dt="2021-04-27T11:29:15.947" v="331" actId="1076"/>
        <pc:sldMkLst>
          <pc:docMk/>
          <pc:sldMk cId="109857222" sldId="256"/>
        </pc:sldMkLst>
        <pc:spChg chg="add del mod">
          <ac:chgData name="Urvi Sharma - AM.EN.P2ARI20022" userId="S::amenp2ari20022@am.students.amrita.edu::9375030a-9128-405d-9be2-b8c4ee93aa62" providerId="AD" clId="Web-{B6F11D36-5713-4590-B862-3EA7B80B3555}" dt="2021-04-27T11:28:09.680" v="30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Urvi Sharma - AM.EN.P2ARI20022" userId="S::amenp2ari20022@am.students.amrita.edu::9375030a-9128-405d-9be2-b8c4ee93aa62" providerId="AD" clId="Web-{B6F11D36-5713-4590-B862-3EA7B80B3555}" dt="2021-04-27T11:24:24.626" v="24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39.043" v="3"/>
          <ac:spMkLst>
            <pc:docMk/>
            <pc:sldMk cId="109857222" sldId="256"/>
            <ac:spMk id="5" creationId="{6CCA5F87-1D1E-45CB-8D83-FC7EEFAD9935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39.043" v="3"/>
          <ac:spMkLst>
            <pc:docMk/>
            <pc:sldMk cId="109857222" sldId="256"/>
            <ac:spMk id="7" creationId="{7CCFC2C6-6238-4A2F-93DE-2ADF74AF635E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53.340" v="5"/>
          <ac:spMkLst>
            <pc:docMk/>
            <pc:sldMk cId="109857222" sldId="256"/>
            <ac:spMk id="8" creationId="{F518D20D-5F05-49C3-8900-68783F8ACB6F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22.355" v="1"/>
          <ac:spMkLst>
            <pc:docMk/>
            <pc:sldMk cId="109857222" sldId="256"/>
            <ac:spMk id="9" creationId="{9B37791B-B040-4694-BFDC-8DD132D86E8E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53.340" v="5"/>
          <ac:spMkLst>
            <pc:docMk/>
            <pc:sldMk cId="109857222" sldId="256"/>
            <ac:spMk id="10" creationId="{FF50CA5B-2FF8-43D9-B7D8-3BDE1BFD3CF1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53.340" v="5"/>
          <ac:spMkLst>
            <pc:docMk/>
            <pc:sldMk cId="109857222" sldId="256"/>
            <ac:spMk id="12" creationId="{D060EAFE-C840-4DAF-B8B5-D73E98076206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39.043" v="3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39.043" v="3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19:53.340" v="5"/>
          <ac:spMkLst>
            <pc:docMk/>
            <pc:sldMk cId="109857222" sldId="256"/>
            <ac:spMk id="16" creationId="{9F2FF5F7-8CB8-4DD0-890B-C68D3C7313C9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23:30.316" v="29"/>
          <ac:spMkLst>
            <pc:docMk/>
            <pc:sldMk cId="109857222" sldId="256"/>
            <ac:spMk id="18" creationId="{CFA5B9DB-0BF9-4260-A97B-936524F9668F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23:30.316" v="29"/>
          <ac:spMkLst>
            <pc:docMk/>
            <pc:sldMk cId="109857222" sldId="256"/>
            <ac:spMk id="20" creationId="{59824785-89B4-4433-955A-F2C847B1534D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23:30.316" v="29"/>
          <ac:spMkLst>
            <pc:docMk/>
            <pc:sldMk cId="109857222" sldId="256"/>
            <ac:spMk id="21" creationId="{CB2E64D6-3AEB-4AFF-9475-E210F85E0AA7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6:54.730" v="48"/>
          <ac:spMkLst>
            <pc:docMk/>
            <pc:sldMk cId="109857222" sldId="256"/>
            <ac:spMk id="23" creationId="{608EAA06-5488-416B-B2B2-E55213011012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39.981" v="52"/>
          <ac:spMkLst>
            <pc:docMk/>
            <pc:sldMk cId="109857222" sldId="256"/>
            <ac:spMk id="24" creationId="{CA22F210-7186-4074-94C5-FAD2C2EB15B2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39.981" v="52"/>
          <ac:spMkLst>
            <pc:docMk/>
            <pc:sldMk cId="109857222" sldId="256"/>
            <ac:spMk id="26" creationId="{11C4FED8-D85F-4B52-875F-AB6873B50373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40:21.642" v="88"/>
          <ac:spMkLst>
            <pc:docMk/>
            <pc:sldMk cId="109857222" sldId="256"/>
            <ac:spMk id="27" creationId="{4AA13AD3-0A4F-475A-BEBB-DEEFF5C096C3}"/>
          </ac:spMkLst>
        </pc:spChg>
        <pc:spChg chg="add">
          <ac:chgData name="Urvi Sharma - AM.EN.P2ARI20022" userId="S::amenp2ari20022@am.students.amrita.edu::9375030a-9128-405d-9be2-b8c4ee93aa62" providerId="AD" clId="Web-{B6F11D36-5713-4590-B862-3EA7B80B3555}" dt="2021-04-27T11:20:57.667" v="223"/>
          <ac:spMkLst>
            <pc:docMk/>
            <pc:sldMk cId="109857222" sldId="256"/>
            <ac:spMk id="29" creationId="{17718681-A12E-49D6-9925-DD7C68176D61}"/>
          </ac:spMkLst>
        </pc:spChg>
        <pc:spChg chg="add">
          <ac:chgData name="Urvi Sharma - AM.EN.P2ARI20022" userId="S::amenp2ari20022@am.students.amrita.edu::9375030a-9128-405d-9be2-b8c4ee93aa62" providerId="AD" clId="Web-{B6F11D36-5713-4590-B862-3EA7B80B3555}" dt="2021-04-27T11:20:57.667" v="223"/>
          <ac:spMkLst>
            <pc:docMk/>
            <pc:sldMk cId="109857222" sldId="256"/>
            <ac:spMk id="30" creationId="{FBD77573-9EF2-4C35-8285-A1CF6FBB0EA5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spMkLst>
            <pc:docMk/>
            <pc:sldMk cId="109857222" sldId="256"/>
            <ac:spMk id="41" creationId="{A4798C7F-C8CA-4799-BF37-3AB4642CDB66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spMkLst>
            <pc:docMk/>
            <pc:sldMk cId="109857222" sldId="256"/>
            <ac:spMk id="42" creationId="{216BB147-20D5-4D93-BDA5-1BC614D6A4B2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spMkLst>
            <pc:docMk/>
            <pc:sldMk cId="109857222" sldId="256"/>
            <ac:spMk id="44" creationId="{0A253F60-DE40-4508-A37A-61331DF1DD5D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spMkLst>
            <pc:docMk/>
            <pc:sldMk cId="109857222" sldId="256"/>
            <ac:spMk id="46" creationId="{9A0D6220-3DFE-4182-9152-9135493A6BDA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spMkLst>
            <pc:docMk/>
            <pc:sldMk cId="109857222" sldId="256"/>
            <ac:spMk id="79" creationId="{1C582B07-D0F0-4B6B-A5D9-D2F192CB3A4E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spMkLst>
            <pc:docMk/>
            <pc:sldMk cId="109857222" sldId="256"/>
            <ac:spMk id="81" creationId="{90B4ACB0-2B52-48C2-9BC9-553BE73567FC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spMkLst>
            <pc:docMk/>
            <pc:sldMk cId="109857222" sldId="256"/>
            <ac:spMk id="83" creationId="{DA1A4301-6FFC-4C82-A1FA-7634D8CAA8F5}"/>
          </ac:spMkLst>
        </pc:spChg>
        <pc:spChg chg="add mod">
          <ac:chgData name="Urvi Sharma - AM.EN.P2ARI20022" userId="S::amenp2ari20022@am.students.amrita.edu::9375030a-9128-405d-9be2-b8c4ee93aa62" providerId="AD" clId="Web-{B6F11D36-5713-4590-B862-3EA7B80B3555}" dt="2021-04-27T11:29:15.947" v="331" actId="1076"/>
          <ac:spMkLst>
            <pc:docMk/>
            <pc:sldMk cId="109857222" sldId="256"/>
            <ac:spMk id="122" creationId="{0216CD18-A63F-4BCD-9A61-4141E6E4B395}"/>
          </ac:spMkLst>
        </pc:spChg>
        <pc:spChg chg="add del mod">
          <ac:chgData name="Urvi Sharma - AM.EN.P2ARI20022" userId="S::amenp2ari20022@am.students.amrita.edu::9375030a-9128-405d-9be2-b8c4ee93aa62" providerId="AD" clId="Web-{B6F11D36-5713-4590-B862-3EA7B80B3555}" dt="2021-04-27T11:28:14.430" v="309"/>
          <ac:spMkLst>
            <pc:docMk/>
            <pc:sldMk cId="109857222" sldId="256"/>
            <ac:spMk id="124" creationId="{6E2519EC-D162-42E9-82AD-4CADC6645A8A}"/>
          </ac:spMkLst>
        </pc:spChg>
        <pc:grpChg chg="add del">
          <ac:chgData name="Urvi Sharma - AM.EN.P2ARI20022" userId="S::amenp2ari20022@am.students.amrita.edu::9375030a-9128-405d-9be2-b8c4ee93aa62" providerId="AD" clId="Web-{B6F11D36-5713-4590-B862-3EA7B80B3555}" dt="2021-04-27T10:19:22.355" v="1"/>
          <ac:grpSpMkLst>
            <pc:docMk/>
            <pc:sldMk cId="109857222" sldId="256"/>
            <ac:grpSpMk id="11" creationId="{4252769E-B9F0-4068-A645-5BBEF16E9C28}"/>
          </ac:grpSpMkLst>
        </pc:grpChg>
        <pc:gr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grpSpMkLst>
            <pc:docMk/>
            <pc:sldMk cId="109857222" sldId="256"/>
            <ac:grpSpMk id="43" creationId="{87F0794B-55D3-4D2D-BDE7-4688ED321E42}"/>
          </ac:grpSpMkLst>
        </pc:grpChg>
        <pc:gr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grpSpMkLst>
            <pc:docMk/>
            <pc:sldMk cId="109857222" sldId="256"/>
            <ac:grpSpMk id="48" creationId="{44C729BC-90F1-4823-A305-F6F124E93A95}"/>
          </ac:grpSpMkLst>
        </pc:grpChg>
        <pc:grp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grpSpMkLst>
            <pc:docMk/>
            <pc:sldMk cId="109857222" sldId="256"/>
            <ac:grpSpMk id="85" creationId="{8323DD1D-77DE-48B2-A0A0-6265801531E5}"/>
          </ac:grpSpMkLst>
        </pc:grpChg>
        <pc:picChg chg="add del">
          <ac:chgData name="Urvi Sharma - AM.EN.P2ARI20022" userId="S::amenp2ari20022@am.students.amrita.edu::9375030a-9128-405d-9be2-b8c4ee93aa62" providerId="AD" clId="Web-{B6F11D36-5713-4590-B862-3EA7B80B3555}" dt="2021-04-27T10:19:22.355" v="1"/>
          <ac:picMkLst>
            <pc:docMk/>
            <pc:sldMk cId="109857222" sldId="256"/>
            <ac:picMk id="4" creationId="{0CAA2E2E-7D07-4655-8477-7E90A2C81B51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19:39.043" v="3"/>
          <ac:picMkLst>
            <pc:docMk/>
            <pc:sldMk cId="109857222" sldId="256"/>
            <ac:picMk id="6" creationId="{44589643-3E6A-4893-A649-EAE12D9519BA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19:53.340" v="5"/>
          <ac:picMkLst>
            <pc:docMk/>
            <pc:sldMk cId="109857222" sldId="256"/>
            <ac:picMk id="14" creationId="{2378AA1A-3B56-4671-B6B4-809163C6099C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19:53.340" v="5"/>
          <ac:picMkLst>
            <pc:docMk/>
            <pc:sldMk cId="109857222" sldId="256"/>
            <ac:picMk id="17" creationId="{CF86EB89-5CAA-4AA5-907F-09707CF4A866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23:30.316" v="29"/>
          <ac:picMkLst>
            <pc:docMk/>
            <pc:sldMk cId="109857222" sldId="256"/>
            <ac:picMk id="19" creationId="{8167E226-F823-4823-BF9A-90F06959B83E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36:54.730" v="48"/>
          <ac:picMkLst>
            <pc:docMk/>
            <pc:sldMk cId="109857222" sldId="256"/>
            <ac:picMk id="22" creationId="{DAE0DFCC-54CE-4823-80E6-27C678D55C05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37:39.981" v="52"/>
          <ac:picMkLst>
            <pc:docMk/>
            <pc:sldMk cId="109857222" sldId="256"/>
            <ac:picMk id="25" creationId="{3813F880-DF72-4111-A937-75758D505E6D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40:21.642" v="88"/>
          <ac:picMkLst>
            <pc:docMk/>
            <pc:sldMk cId="109857222" sldId="256"/>
            <ac:picMk id="28" creationId="{5D55704F-64D6-44F9-A0A3-ADAA478A0561}"/>
          </ac:picMkLst>
        </pc:picChg>
        <pc:picChg chg="add del">
          <ac:chgData name="Urvi Sharma - AM.EN.P2ARI20022" userId="S::amenp2ari20022@am.students.amrita.edu::9375030a-9128-405d-9be2-b8c4ee93aa62" providerId="AD" clId="Web-{B6F11D36-5713-4590-B862-3EA7B80B3555}" dt="2021-04-27T10:37:17.746" v="50"/>
          <ac:picMkLst>
            <pc:docMk/>
            <pc:sldMk cId="109857222" sldId="256"/>
            <ac:picMk id="121" creationId="{2BEB93CC-DD96-48EC-9266-D425CA6B7F2C}"/>
          </ac:picMkLst>
        </pc:picChg>
      </pc:sldChg>
      <pc:sldChg chg="modSp new del">
        <pc:chgData name="Urvi Sharma - AM.EN.P2ARI20022" userId="S::amenp2ari20022@am.students.amrita.edu::9375030a-9128-405d-9be2-b8c4ee93aa62" providerId="AD" clId="Web-{B6F11D36-5713-4590-B862-3EA7B80B3555}" dt="2021-04-27T11:22:51.248" v="238"/>
        <pc:sldMkLst>
          <pc:docMk/>
          <pc:sldMk cId="2706338036" sldId="257"/>
        </pc:sldMkLst>
        <pc:spChg chg="mod">
          <ac:chgData name="Urvi Sharma - AM.EN.P2ARI20022" userId="S::amenp2ari20022@am.students.amrita.edu::9375030a-9128-405d-9be2-b8c4ee93aa62" providerId="AD" clId="Web-{B6F11D36-5713-4590-B862-3EA7B80B3555}" dt="2021-04-27T11:22:01.200" v="228" actId="20577"/>
          <ac:spMkLst>
            <pc:docMk/>
            <pc:sldMk cId="2706338036" sldId="257"/>
            <ac:spMk id="2" creationId="{B1CAD89C-352F-4F39-867C-5BE8B8C30DBE}"/>
          </ac:spMkLst>
        </pc:spChg>
      </pc:sldChg>
      <pc:sldChg chg="addSp modSp new mod setBg">
        <pc:chgData name="Urvi Sharma - AM.EN.P2ARI20022" userId="S::amenp2ari20022@am.students.amrita.edu::9375030a-9128-405d-9be2-b8c4ee93aa62" providerId="AD" clId="Web-{B6F11D36-5713-4590-B862-3EA7B80B3555}" dt="2021-04-27T11:38:41.933" v="415" actId="20577"/>
        <pc:sldMkLst>
          <pc:docMk/>
          <pc:sldMk cId="3341369608" sldId="258"/>
        </pc:sldMkLst>
        <pc:spChg chg="mod">
          <ac:chgData name="Urvi Sharma - AM.EN.P2ARI20022" userId="S::amenp2ari20022@am.students.amrita.edu::9375030a-9128-405d-9be2-b8c4ee93aa62" providerId="AD" clId="Web-{B6F11D36-5713-4590-B862-3EA7B80B3555}" dt="2021-04-27T11:25:37.488" v="263" actId="20577"/>
          <ac:spMkLst>
            <pc:docMk/>
            <pc:sldMk cId="3341369608" sldId="258"/>
            <ac:spMk id="2" creationId="{7D5A222B-7A17-487B-9F21-108A46B575D2}"/>
          </ac:spMkLst>
        </pc:spChg>
        <pc:spChg chg="mod">
          <ac:chgData name="Urvi Sharma - AM.EN.P2ARI20022" userId="S::amenp2ari20022@am.students.amrita.edu::9375030a-9128-405d-9be2-b8c4ee93aa62" providerId="AD" clId="Web-{B6F11D36-5713-4590-B862-3EA7B80B3555}" dt="2021-04-27T11:38:41.933" v="415" actId="20577"/>
          <ac:spMkLst>
            <pc:docMk/>
            <pc:sldMk cId="3341369608" sldId="258"/>
            <ac:spMk id="3" creationId="{3573682D-7215-4380-94C1-F4862C89AF87}"/>
          </ac:spMkLst>
        </pc:spChg>
        <pc:spChg chg="add">
          <ac:chgData name="Urvi Sharma - AM.EN.P2ARI20022" userId="S::amenp2ari20022@am.students.amrita.edu::9375030a-9128-405d-9be2-b8c4ee93aa62" providerId="AD" clId="Web-{B6F11D36-5713-4590-B862-3EA7B80B3555}" dt="2021-04-27T11:23:32.234" v="239"/>
          <ac:spMkLst>
            <pc:docMk/>
            <pc:sldMk cId="3341369608" sldId="258"/>
            <ac:spMk id="8" creationId="{17718681-A12E-49D6-9925-DD7C68176D61}"/>
          </ac:spMkLst>
        </pc:spChg>
        <pc:spChg chg="add">
          <ac:chgData name="Urvi Sharma - AM.EN.P2ARI20022" userId="S::amenp2ari20022@am.students.amrita.edu::9375030a-9128-405d-9be2-b8c4ee93aa62" providerId="AD" clId="Web-{B6F11D36-5713-4590-B862-3EA7B80B3555}" dt="2021-04-27T11:23:32.234" v="239"/>
          <ac:spMkLst>
            <pc:docMk/>
            <pc:sldMk cId="3341369608" sldId="258"/>
            <ac:spMk id="10" creationId="{FBD77573-9EF2-4C35-8285-A1CF6FBB0EA5}"/>
          </ac:spMkLst>
        </pc:spChg>
      </pc:sldChg>
      <pc:sldChg chg="addSp delSp modSp new mod setBg">
        <pc:chgData name="Urvi Sharma - AM.EN.P2ARI20022" userId="S::amenp2ari20022@am.students.amrita.edu::9375030a-9128-405d-9be2-b8c4ee93aa62" providerId="AD" clId="Web-{B6F11D36-5713-4590-B862-3EA7B80B3555}" dt="2021-04-27T11:37:12.524" v="404" actId="20577"/>
        <pc:sldMkLst>
          <pc:docMk/>
          <pc:sldMk cId="1227842815" sldId="259"/>
        </pc:sldMkLst>
        <pc:spChg chg="mod">
          <ac:chgData name="Urvi Sharma - AM.EN.P2ARI20022" userId="S::amenp2ari20022@am.students.amrita.edu::9375030a-9128-405d-9be2-b8c4ee93aa62" providerId="AD" clId="Web-{B6F11D36-5713-4590-B862-3EA7B80B3555}" dt="2021-04-27T11:31:44.530" v="339" actId="20577"/>
          <ac:spMkLst>
            <pc:docMk/>
            <pc:sldMk cId="1227842815" sldId="259"/>
            <ac:spMk id="2" creationId="{E99CADC2-6BDA-4B63-8270-00A0BC9A9BE9}"/>
          </ac:spMkLst>
        </pc:spChg>
        <pc:spChg chg="add del mod">
          <ac:chgData name="Urvi Sharma - AM.EN.P2ARI20022" userId="S::amenp2ari20022@am.students.amrita.edu::9375030a-9128-405d-9be2-b8c4ee93aa62" providerId="AD" clId="Web-{B6F11D36-5713-4590-B862-3EA7B80B3555}" dt="2021-04-27T11:37:12.524" v="404" actId="20577"/>
          <ac:spMkLst>
            <pc:docMk/>
            <pc:sldMk cId="1227842815" sldId="259"/>
            <ac:spMk id="3" creationId="{26E4F44F-2E03-4C8C-960D-EB7B560208FD}"/>
          </ac:spMkLst>
        </pc:spChg>
        <pc:spChg chg="add">
          <ac:chgData name="Urvi Sharma - AM.EN.P2ARI20022" userId="S::amenp2ari20022@am.students.amrita.edu::9375030a-9128-405d-9be2-b8c4ee93aa62" providerId="AD" clId="Web-{B6F11D36-5713-4590-B862-3EA7B80B3555}" dt="2021-04-27T11:30:24.121" v="332"/>
          <ac:spMkLst>
            <pc:docMk/>
            <pc:sldMk cId="1227842815" sldId="259"/>
            <ac:spMk id="8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1:19:46.149" v="222"/>
          <ac:spMkLst>
            <pc:docMk/>
            <pc:sldMk cId="1227842815" sldId="259"/>
            <ac:spMk id="9" creationId="{1D63C574-BFD2-41A1-A567-B0C3CC7FDD4F}"/>
          </ac:spMkLst>
        </pc:spChg>
        <pc:spChg chg="add">
          <ac:chgData name="Urvi Sharma - AM.EN.P2ARI20022" userId="S::amenp2ari20022@am.students.amrita.edu::9375030a-9128-405d-9be2-b8c4ee93aa62" providerId="AD" clId="Web-{B6F11D36-5713-4590-B862-3EA7B80B3555}" dt="2021-04-27T11:30:24.121" v="332"/>
          <ac:spMkLst>
            <pc:docMk/>
            <pc:sldMk cId="1227842815" sldId="259"/>
            <ac:spMk id="10" creationId="{FBD77573-9EF2-4C35-8285-A1CF6FBB0EA5}"/>
          </ac:spMkLst>
        </pc:spChg>
        <pc:spChg chg="add del">
          <ac:chgData name="Urvi Sharma - AM.EN.P2ARI20022" userId="S::amenp2ari20022@am.students.amrita.edu::9375030a-9128-405d-9be2-b8c4ee93aa62" providerId="AD" clId="Web-{B6F11D36-5713-4590-B862-3EA7B80B3555}" dt="2021-04-27T11:19:46.149" v="222"/>
          <ac:spMkLst>
            <pc:docMk/>
            <pc:sldMk cId="1227842815" sldId="259"/>
            <ac:spMk id="11" creationId="{E2A46BAB-8C31-42B2-90E8-B26DD3E81D37}"/>
          </ac:spMkLst>
        </pc:spChg>
        <pc:grpChg chg="add del">
          <ac:chgData name="Urvi Sharma - AM.EN.P2ARI20022" userId="S::amenp2ari20022@am.students.amrita.edu::9375030a-9128-405d-9be2-b8c4ee93aa62" providerId="AD" clId="Web-{B6F11D36-5713-4590-B862-3EA7B80B3555}" dt="2021-04-27T11:19:46.149" v="222"/>
          <ac:grpSpMkLst>
            <pc:docMk/>
            <pc:sldMk cId="1227842815" sldId="259"/>
            <ac:grpSpMk id="13" creationId="{B3F7A3C7-0737-4E57-B30E-8EEFE638B401}"/>
          </ac:grpSpMkLst>
        </pc:grpChg>
        <pc:grpChg chg="add del">
          <ac:chgData name="Urvi Sharma - AM.EN.P2ARI20022" userId="S::amenp2ari20022@am.students.amrita.edu::9375030a-9128-405d-9be2-b8c4ee93aa62" providerId="AD" clId="Web-{B6F11D36-5713-4590-B862-3EA7B80B3555}" dt="2021-04-27T11:19:46.149" v="222"/>
          <ac:grpSpMkLst>
            <pc:docMk/>
            <pc:sldMk cId="1227842815" sldId="259"/>
            <ac:grpSpMk id="17" creationId="{43F5E015-E085-4624-B431-B42414448684}"/>
          </ac:grpSpMkLst>
        </pc:grpChg>
        <pc:graphicFrameChg chg="add del">
          <ac:chgData name="Urvi Sharma - AM.EN.P2ARI20022" userId="S::amenp2ari20022@am.students.amrita.edu::9375030a-9128-405d-9be2-b8c4ee93aa62" providerId="AD" clId="Web-{B6F11D36-5713-4590-B862-3EA7B80B3555}" dt="2021-04-27T11:19:46.149" v="222"/>
          <ac:graphicFrameMkLst>
            <pc:docMk/>
            <pc:sldMk cId="1227842815" sldId="259"/>
            <ac:graphicFrameMk id="5" creationId="{1003C109-1AEE-48EF-95F4-E492F25B39D9}"/>
          </ac:graphicFrameMkLst>
        </pc:graphicFrameChg>
      </pc:sldChg>
      <pc:sldChg chg="new del">
        <pc:chgData name="Urvi Sharma - AM.EN.P2ARI20022" userId="S::amenp2ari20022@am.students.amrita.edu::9375030a-9128-405d-9be2-b8c4ee93aa62" providerId="AD" clId="Web-{B6F11D36-5713-4590-B862-3EA7B80B3555}" dt="2021-04-27T11:21:38.762" v="225"/>
        <pc:sldMkLst>
          <pc:docMk/>
          <pc:sldMk cId="1483054131" sldId="260"/>
        </pc:sldMkLst>
      </pc:sldChg>
      <pc:sldChg chg="addSp delSp modSp add replId">
        <pc:chgData name="Urvi Sharma - AM.EN.P2ARI20022" userId="S::amenp2ari20022@am.students.amrita.edu::9375030a-9128-405d-9be2-b8c4ee93aa62" providerId="AD" clId="Web-{B6F11D36-5713-4590-B862-3EA7B80B3555}" dt="2021-04-27T11:24:54.111" v="256" actId="20577"/>
        <pc:sldMkLst>
          <pc:docMk/>
          <pc:sldMk cId="1555515084" sldId="260"/>
        </pc:sldMkLst>
        <pc:spChg chg="del">
          <ac:chgData name="Urvi Sharma - AM.EN.P2ARI20022" userId="S::amenp2ari20022@am.students.amrita.edu::9375030a-9128-405d-9be2-b8c4ee93aa62" providerId="AD" clId="Web-{B6F11D36-5713-4590-B862-3EA7B80B3555}" dt="2021-04-27T11:21:54.294" v="227"/>
          <ac:spMkLst>
            <pc:docMk/>
            <pc:sldMk cId="1555515084" sldId="260"/>
            <ac:spMk id="2" creationId="{00000000-0000-0000-0000-000000000000}"/>
          </ac:spMkLst>
        </pc:spChg>
        <pc:spChg chg="del">
          <ac:chgData name="Urvi Sharma - AM.EN.P2ARI20022" userId="S::amenp2ari20022@am.students.amrita.edu::9375030a-9128-405d-9be2-b8c4ee93aa62" providerId="AD" clId="Web-{B6F11D36-5713-4590-B862-3EA7B80B3555}" dt="2021-04-27T11:22:12.138" v="231"/>
          <ac:spMkLst>
            <pc:docMk/>
            <pc:sldMk cId="1555515084" sldId="260"/>
            <ac:spMk id="3" creationId="{00000000-0000-0000-0000-000000000000}"/>
          </ac:spMkLst>
        </pc:spChg>
        <pc:spChg chg="add mod">
          <ac:chgData name="Urvi Sharma - AM.EN.P2ARI20022" userId="S::amenp2ari20022@am.students.amrita.edu::9375030a-9128-405d-9be2-b8c4ee93aa62" providerId="AD" clId="Web-{B6F11D36-5713-4590-B862-3EA7B80B3555}" dt="2021-04-27T11:24:54.111" v="256" actId="20577"/>
          <ac:spMkLst>
            <pc:docMk/>
            <pc:sldMk cId="1555515084" sldId="260"/>
            <ac:spMk id="5" creationId="{618025B4-02B8-4D0A-BD70-3EFBAEA0EC49}"/>
          </ac:spMkLst>
        </pc:spChg>
        <pc:spChg chg="add mod">
          <ac:chgData name="Urvi Sharma - AM.EN.P2ARI20022" userId="S::amenp2ari20022@am.students.amrita.edu::9375030a-9128-405d-9be2-b8c4ee93aa62" providerId="AD" clId="Web-{B6F11D36-5713-4590-B862-3EA7B80B3555}" dt="2021-04-27T11:22:41.092" v="237" actId="14100"/>
          <ac:spMkLst>
            <pc:docMk/>
            <pc:sldMk cId="1555515084" sldId="260"/>
            <ac:spMk id="7" creationId="{27E2631A-8B4B-473C-8CE5-FE3BEBE601F4}"/>
          </ac:spMkLst>
        </pc:spChg>
      </pc:sldChg>
      <pc:sldChg chg="new">
        <pc:chgData name="Urvi Sharma - AM.EN.P2ARI20022" userId="S::amenp2ari20022@am.students.amrita.edu::9375030a-9128-405d-9be2-b8c4ee93aa62" providerId="AD" clId="Web-{B6F11D36-5713-4590-B862-3EA7B80B3555}" dt="2021-04-27T11:38:41.979" v="416"/>
        <pc:sldMkLst>
          <pc:docMk/>
          <pc:sldMk cId="1040358038" sldId="261"/>
        </pc:sldMkLst>
      </pc:sldChg>
      <pc:sldMasterChg chg="add del addSldLayout delSldLayout">
        <pc:chgData name="Urvi Sharma - AM.EN.P2ARI20022" userId="S::amenp2ari20022@am.students.amrita.edu::9375030a-9128-405d-9be2-b8c4ee93aa62" providerId="AD" clId="Web-{B6F11D36-5713-4590-B862-3EA7B80B3555}" dt="2021-04-27T10:40:21.642" v="88"/>
        <pc:sldMasterMkLst>
          <pc:docMk/>
          <pc:sldMasterMk cId="2460954070" sldId="2147483660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Urvi Sharma - AM.EN.P2ARI20022" userId="S::amenp2ari20022@am.students.amrita.edu::9375030a-9128-405d-9be2-b8c4ee93aa62" providerId="AD" clId="Web-{B6F11D36-5713-4590-B862-3EA7B80B3555}" dt="2021-04-27T10:23:30.316" v="29"/>
        <pc:sldMasterMkLst>
          <pc:docMk/>
          <pc:sldMasterMk cId="1208636415" sldId="2147483672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517448110" sldId="2147483673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773919751" sldId="2147483674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1806458879" sldId="2147483675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3189074746" sldId="2147483676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3886355860" sldId="2147483677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828053151" sldId="2147483678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42871045" sldId="2147483679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49617601" sldId="2147483680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2537817530" sldId="2147483681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3539734608" sldId="2147483682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23:30.316" v="29"/>
          <pc:sldLayoutMkLst>
            <pc:docMk/>
            <pc:sldMasterMk cId="1208636415" sldId="2147483672"/>
            <pc:sldLayoutMk cId="1769793893" sldId="2147483683"/>
          </pc:sldLayoutMkLst>
        </pc:sldLayoutChg>
      </pc:sldMasterChg>
      <pc:sldMasterChg chg="add del replId addSldLayout delSldLayout">
        <pc:chgData name="Urvi Sharma - AM.EN.P2ARI20022" userId="S::amenp2ari20022@am.students.amrita.edu::9375030a-9128-405d-9be2-b8c4ee93aa62" providerId="AD" clId="Web-{B6F11D36-5713-4590-B862-3EA7B80B3555}" dt="2021-04-27T10:37:17.746" v="50"/>
        <pc:sldMasterMkLst>
          <pc:docMk/>
          <pc:sldMasterMk cId="2046554270" sldId="2147483672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925991430" sldId="2147483673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2711067932" sldId="2147483674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3907774563" sldId="2147483675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516228920" sldId="2147483676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3008259152" sldId="2147483677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1181829141" sldId="2147483678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1648477387" sldId="2147483679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224208702" sldId="2147483680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3121385988" sldId="2147483681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2536211843" sldId="2147483682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17.746" v="50"/>
          <pc:sldLayoutMkLst>
            <pc:docMk/>
            <pc:sldMasterMk cId="2046554270" sldId="2147483672"/>
            <pc:sldLayoutMk cId="218515015" sldId="2147483683"/>
          </pc:sldLayoutMkLst>
        </pc:sldLayoutChg>
      </pc:sldMasterChg>
      <pc:sldMasterChg chg="add del replId addSldLayout delSldLayout">
        <pc:chgData name="Urvi Sharma - AM.EN.P2ARI20022" userId="S::amenp2ari20022@am.students.amrita.edu::9375030a-9128-405d-9be2-b8c4ee93aa62" providerId="AD" clId="Web-{B6F11D36-5713-4590-B862-3EA7B80B3555}" dt="2021-04-27T10:37:39.981" v="52"/>
        <pc:sldMasterMkLst>
          <pc:docMk/>
          <pc:sldMasterMk cId="3146596908" sldId="2147483672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2626505692" sldId="2147483673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2343276689" sldId="2147483674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3610048854" sldId="2147483675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1889622231" sldId="2147483676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3278637127" sldId="2147483677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1305202465" sldId="2147483678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1317579085" sldId="2147483679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3136691777" sldId="2147483680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1798581252" sldId="2147483681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2885641569" sldId="2147483682"/>
          </pc:sldLayoutMkLst>
        </pc:sldLayoutChg>
        <pc:sldLayoutChg chg="add del replId">
          <pc:chgData name="Urvi Sharma - AM.EN.P2ARI20022" userId="S::amenp2ari20022@am.students.amrita.edu::9375030a-9128-405d-9be2-b8c4ee93aa62" providerId="AD" clId="Web-{B6F11D36-5713-4590-B862-3EA7B80B3555}" dt="2021-04-27T10:37:39.981" v="52"/>
          <pc:sldLayoutMkLst>
            <pc:docMk/>
            <pc:sldMasterMk cId="3146596908" sldId="2147483672"/>
            <pc:sldLayoutMk cId="1802571937" sldId="2147483683"/>
          </pc:sldLayoutMkLst>
        </pc:sldLayoutChg>
      </pc:sldMasterChg>
      <pc:sldMasterChg chg="add del addSldLayout delSldLayout">
        <pc:chgData name="Urvi Sharma - AM.EN.P2ARI20022" userId="S::amenp2ari20022@am.students.amrita.edu::9375030a-9128-405d-9be2-b8c4ee93aa62" providerId="AD" clId="Web-{B6F11D36-5713-4590-B862-3EA7B80B3555}" dt="2021-04-27T10:36:54.730" v="48"/>
        <pc:sldMasterMkLst>
          <pc:docMk/>
          <pc:sldMasterMk cId="2349399520" sldId="2147483717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4283212973" sldId="2147483700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3465394406" sldId="2147483701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969287459" sldId="2147483702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1964315378" sldId="2147483703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3870356728" sldId="2147483704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779240443" sldId="2147483705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3260277420" sldId="2147483706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1635064677" sldId="2147483707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1517262035" sldId="2147483708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711691413" sldId="2147483709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1600855590" sldId="2147483710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2183169502" sldId="2147483711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513208596" sldId="2147483712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3741162856" sldId="2147483713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3235315410" sldId="2147483714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551617633" sldId="2147483715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36:54.730" v="48"/>
          <pc:sldLayoutMkLst>
            <pc:docMk/>
            <pc:sldMasterMk cId="2349399520" sldId="2147483717"/>
            <pc:sldLayoutMk cId="2148968605" sldId="2147483716"/>
          </pc:sldLayoutMkLst>
        </pc:sldLayoutChg>
      </pc:sldMasterChg>
      <pc:sldMasterChg chg="add del addSldLayout delSldLayout">
        <pc:chgData name="Urvi Sharma - AM.EN.P2ARI20022" userId="S::amenp2ari20022@am.students.amrita.edu::9375030a-9128-405d-9be2-b8c4ee93aa62" providerId="AD" clId="Web-{B6F11D36-5713-4590-B862-3EA7B80B3555}" dt="2021-04-27T10:19:22.355" v="1"/>
        <pc:sldMasterMkLst>
          <pc:docMk/>
          <pc:sldMasterMk cId="816057697" sldId="2147483750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2970001752" sldId="2147483739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2100522768" sldId="2147483740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3482164335" sldId="2147483741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3128902257" sldId="2147483742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3081608089" sldId="2147483743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3510573715" sldId="2147483744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4018391626" sldId="2147483745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1053910183" sldId="2147483746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547329855" sldId="2147483747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1760479685" sldId="2147483748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22.355" v="1"/>
          <pc:sldLayoutMkLst>
            <pc:docMk/>
            <pc:sldMasterMk cId="816057697" sldId="2147483750"/>
            <pc:sldLayoutMk cId="2814353981" sldId="2147483749"/>
          </pc:sldLayoutMkLst>
        </pc:sldLayoutChg>
      </pc:sldMasterChg>
      <pc:sldMasterChg chg="add del addSldLayout delSldLayout">
        <pc:chgData name="Urvi Sharma - AM.EN.P2ARI20022" userId="S::amenp2ari20022@am.students.amrita.edu::9375030a-9128-405d-9be2-b8c4ee93aa62" providerId="AD" clId="Web-{B6F11D36-5713-4590-B862-3EA7B80B3555}" dt="2021-04-27T10:40:21.642" v="88"/>
        <pc:sldMasterMkLst>
          <pc:docMk/>
          <pc:sldMasterMk cId="2937786596" sldId="2147483750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3899304020" sldId="2147483739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1203280826" sldId="2147483740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1299930254" sldId="2147483741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1602643380" sldId="2147483742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1337293224" sldId="2147483743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756756332" sldId="2147483744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2136343161" sldId="2147483745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2365430432" sldId="2147483746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3531339139" sldId="2147483747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3079143086" sldId="2147483748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40:21.642" v="88"/>
          <pc:sldLayoutMkLst>
            <pc:docMk/>
            <pc:sldMasterMk cId="2937786596" sldId="2147483750"/>
            <pc:sldLayoutMk cId="85352804" sldId="2147483749"/>
          </pc:sldLayoutMkLst>
        </pc:sldLayoutChg>
      </pc:sldMasterChg>
      <pc:sldMasterChg chg="add del addSldLayout delSldLayout">
        <pc:chgData name="Urvi Sharma - AM.EN.P2ARI20022" userId="S::amenp2ari20022@am.students.amrita.edu::9375030a-9128-405d-9be2-b8c4ee93aa62" providerId="AD" clId="Web-{B6F11D36-5713-4590-B862-3EA7B80B3555}" dt="2021-04-27T10:19:39.043" v="3"/>
        <pc:sldMasterMkLst>
          <pc:docMk/>
          <pc:sldMasterMk cId="808294013" sldId="2147483763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3334854001" sldId="2147483752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1413220776" sldId="2147483753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315860273" sldId="2147483754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248062127" sldId="2147483755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2320407563" sldId="2147483756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1414106484" sldId="2147483757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2157587671" sldId="2147483758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3652805456" sldId="2147483759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2739237033" sldId="2147483760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2236242954" sldId="2147483761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39.043" v="3"/>
          <pc:sldLayoutMkLst>
            <pc:docMk/>
            <pc:sldMasterMk cId="808294013" sldId="2147483763"/>
            <pc:sldLayoutMk cId="717761288" sldId="2147483762"/>
          </pc:sldLayoutMkLst>
        </pc:sldLayoutChg>
      </pc:sldMasterChg>
      <pc:sldMasterChg chg="add del addSldLayout delSldLayout">
        <pc:chgData name="Urvi Sharma - AM.EN.P2ARI20022" userId="S::amenp2ari20022@am.students.amrita.edu::9375030a-9128-405d-9be2-b8c4ee93aa62" providerId="AD" clId="Web-{B6F11D36-5713-4590-B862-3EA7B80B3555}" dt="2021-04-27T10:19:53.340" v="5"/>
        <pc:sldMasterMkLst>
          <pc:docMk/>
          <pc:sldMasterMk cId="1644171740" sldId="2147483763"/>
        </pc:sldMasterMkLst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3817339136" sldId="2147483752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605840585" sldId="2147483753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910678904" sldId="2147483754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299707595" sldId="2147483755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884369185" sldId="2147483756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2474875821" sldId="2147483757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3855726804" sldId="2147483758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802167861" sldId="2147483759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2505489660" sldId="2147483760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4272346073" sldId="2147483761"/>
          </pc:sldLayoutMkLst>
        </pc:sldLayoutChg>
        <pc:sldLayoutChg chg="add del">
          <pc:chgData name="Urvi Sharma - AM.EN.P2ARI20022" userId="S::amenp2ari20022@am.students.amrita.edu::9375030a-9128-405d-9be2-b8c4ee93aa62" providerId="AD" clId="Web-{B6F11D36-5713-4590-B862-3EA7B80B3555}" dt="2021-04-27T10:19:53.340" v="5"/>
          <pc:sldLayoutMkLst>
            <pc:docMk/>
            <pc:sldMasterMk cId="1644171740" sldId="2147483763"/>
            <pc:sldLayoutMk cId="2220801130" sldId="2147483762"/>
          </pc:sldLayoutMkLst>
        </pc:sldLayoutChg>
      </pc:sldMasterChg>
    </pc:docChg>
  </pc:docChgLst>
  <pc:docChgLst>
    <pc:chgData name="Urvi Sharma - AM.EN.P2ARI20022" userId="S::amenp2ari20022@am.students.amrita.edu::9375030a-9128-405d-9be2-b8c4ee93aa62" providerId="AD" clId="Web-{DDD6043C-E5C0-A9D7-DE18-6184E555CB5B}"/>
    <pc:docChg chg="addSld delSld modSld sldOrd">
      <pc:chgData name="Urvi Sharma - AM.EN.P2ARI20022" userId="S::amenp2ari20022@am.students.amrita.edu::9375030a-9128-405d-9be2-b8c4ee93aa62" providerId="AD" clId="Web-{DDD6043C-E5C0-A9D7-DE18-6184E555CB5B}" dt="2021-04-27T18:19:12.258" v="1061" actId="1076"/>
      <pc:docMkLst>
        <pc:docMk/>
      </pc:docMkLst>
      <pc:sldChg chg="addSp delSp modSp">
        <pc:chgData name="Urvi Sharma - AM.EN.P2ARI20022" userId="S::amenp2ari20022@am.students.amrita.edu::9375030a-9128-405d-9be2-b8c4ee93aa62" providerId="AD" clId="Web-{DDD6043C-E5C0-A9D7-DE18-6184E555CB5B}" dt="2021-04-27T17:26:44.129" v="886"/>
        <pc:sldMkLst>
          <pc:docMk/>
          <pc:sldMk cId="109857222" sldId="256"/>
        </pc:sldMkLst>
        <pc:spChg chg="mod ord">
          <ac:chgData name="Urvi Sharma - AM.EN.P2ARI20022" userId="S::amenp2ari20022@am.students.amrita.edu::9375030a-9128-405d-9be2-b8c4ee93aa62" providerId="AD" clId="Web-{DDD6043C-E5C0-A9D7-DE18-6184E555CB5B}" dt="2021-04-27T17:26:44.129" v="88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7:26:44.129" v="886"/>
          <ac:spMkLst>
            <pc:docMk/>
            <pc:sldMk cId="109857222" sldId="256"/>
            <ac:spMk id="29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7:26:44.129" v="886"/>
          <ac:spMkLst>
            <pc:docMk/>
            <pc:sldMk cId="109857222" sldId="256"/>
            <ac:spMk id="30" creationId="{FBD77573-9EF2-4C35-8285-A1CF6FBB0EA5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7:26:44.129" v="886"/>
          <ac:spMkLst>
            <pc:docMk/>
            <pc:sldMk cId="109857222" sldId="256"/>
            <ac:spMk id="122" creationId="{0216CD18-A63F-4BCD-9A61-4141E6E4B395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27" creationId="{5A0118C5-4F8D-4CF4-BADD-53FEACC6C42A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29" creationId="{4E0A5C5C-2A95-428E-9F6A-0D29EBD57C9F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31" creationId="{1056F38F-7C4E-461D-8709-7D0024AE1F79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33" creationId="{C7278469-3C3C-49CE-AEEE-E176A4900B78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7:26:44.129" v="886"/>
          <ac:spMkLst>
            <pc:docMk/>
            <pc:sldMk cId="109857222" sldId="256"/>
            <ac:spMk id="134" creationId="{6F828D28-8E09-41CC-8229-3070B5467A96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7:26:44.129" v="886"/>
          <ac:spMkLst>
            <pc:docMk/>
            <pc:sldMk cId="109857222" sldId="256"/>
            <ac:spMk id="137" creationId="{D5B012D8-7F27-4758-9AC6-C889B154BD73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7:26:44.129" v="886"/>
          <ac:spMkLst>
            <pc:docMk/>
            <pc:sldMk cId="109857222" sldId="256"/>
            <ac:spMk id="138" creationId="{4063B759-00FC-46D1-9898-8E8625268FAF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39" creationId="{4C6598AB-1C17-4D54-951C-A082D94ACB7A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41" creationId="{C83B66D7-137D-4AC1-B172-53D60F08BEB5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43" creationId="{F6B92503-6984-4D15-8B98-8718709B785D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spMkLst>
            <pc:docMk/>
            <pc:sldMk cId="109857222" sldId="256"/>
            <ac:spMk id="145" creationId="{08DDF938-524E-4C18-A47D-C00627832366}"/>
          </ac:spMkLst>
        </pc:spChg>
        <pc:gr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grpSpMkLst>
            <pc:docMk/>
            <pc:sldMk cId="109857222" sldId="256"/>
            <ac:grpSpMk id="135" creationId="{93DC754C-7E09-422D-A8BB-AF632E90DFA2}"/>
          </ac:grpSpMkLst>
        </pc:grpChg>
        <pc:grpChg chg="add del">
          <ac:chgData name="Urvi Sharma - AM.EN.P2ARI20022" userId="S::amenp2ari20022@am.students.amrita.edu::9375030a-9128-405d-9be2-b8c4ee93aa62" providerId="AD" clId="Web-{DDD6043C-E5C0-A9D7-DE18-6184E555CB5B}" dt="2021-04-27T13:01:56.251" v="97"/>
          <ac:grpSpMkLst>
            <pc:docMk/>
            <pc:sldMk cId="109857222" sldId="256"/>
            <ac:grpSpMk id="147" creationId="{3773FAF5-C452-4455-9411-D6AF5EBD4CA9}"/>
          </ac:grpSpMkLst>
        </pc:grpChg>
        <pc:picChg chg="add del">
          <ac:chgData name="Urvi Sharma - AM.EN.P2ARI20022" userId="S::amenp2ari20022@am.students.amrita.edu::9375030a-9128-405d-9be2-b8c4ee93aa62" providerId="AD" clId="Web-{DDD6043C-E5C0-A9D7-DE18-6184E555CB5B}" dt="2021-04-27T17:26:44.129" v="886"/>
          <ac:picMkLst>
            <pc:docMk/>
            <pc:sldMk cId="109857222" sldId="256"/>
            <ac:picMk id="136" creationId="{AB22BEFA-44C3-42A3-BDED-DD10A6570084}"/>
          </ac:picMkLst>
        </pc:picChg>
      </pc:sldChg>
      <pc:sldChg chg="modSp">
        <pc:chgData name="Urvi Sharma - AM.EN.P2ARI20022" userId="S::amenp2ari20022@am.students.amrita.edu::9375030a-9128-405d-9be2-b8c4ee93aa62" providerId="AD" clId="Web-{DDD6043C-E5C0-A9D7-DE18-6184E555CB5B}" dt="2021-04-27T13:54:43.623" v="205" actId="1076"/>
        <pc:sldMkLst>
          <pc:docMk/>
          <pc:sldMk cId="3341369608" sldId="258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3:54:43.623" v="205" actId="1076"/>
          <ac:spMkLst>
            <pc:docMk/>
            <pc:sldMk cId="3341369608" sldId="258"/>
            <ac:spMk id="2" creationId="{7D5A222B-7A17-487B-9F21-108A46B575D2}"/>
          </ac:spMkLst>
        </pc:spChg>
      </pc:sldChg>
      <pc:sldChg chg="modSp">
        <pc:chgData name="Urvi Sharma - AM.EN.P2ARI20022" userId="S::amenp2ari20022@am.students.amrita.edu::9375030a-9128-405d-9be2-b8c4ee93aa62" providerId="AD" clId="Web-{DDD6043C-E5C0-A9D7-DE18-6184E555CB5B}" dt="2021-04-27T12:48:25.594" v="0" actId="1076"/>
        <pc:sldMkLst>
          <pc:docMk/>
          <pc:sldMk cId="1227842815" sldId="259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2:48:25.594" v="0" actId="1076"/>
          <ac:spMkLst>
            <pc:docMk/>
            <pc:sldMk cId="1227842815" sldId="259"/>
            <ac:spMk id="3" creationId="{26E4F44F-2E03-4C8C-960D-EB7B560208FD}"/>
          </ac:spMkLst>
        </pc:spChg>
      </pc:sldChg>
      <pc:sldChg chg="modSp">
        <pc:chgData name="Urvi Sharma - AM.EN.P2ARI20022" userId="S::amenp2ari20022@am.students.amrita.edu::9375030a-9128-405d-9be2-b8c4ee93aa62" providerId="AD" clId="Web-{DDD6043C-E5C0-A9D7-DE18-6184E555CB5B}" dt="2021-04-27T13:54:55.967" v="206" actId="1076"/>
        <pc:sldMkLst>
          <pc:docMk/>
          <pc:sldMk cId="1555515084" sldId="260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3:54:55.967" v="206" actId="1076"/>
          <ac:spMkLst>
            <pc:docMk/>
            <pc:sldMk cId="1555515084" sldId="260"/>
            <ac:spMk id="5" creationId="{618025B4-02B8-4D0A-BD70-3EFBAEA0EC49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3:02:16.501" v="108" actId="20577"/>
          <ac:spMkLst>
            <pc:docMk/>
            <pc:sldMk cId="1555515084" sldId="260"/>
            <ac:spMk id="7" creationId="{27E2631A-8B4B-473C-8CE5-FE3BEBE601F4}"/>
          </ac:spMkLst>
        </pc:spChg>
      </pc:sldChg>
      <pc:sldChg chg="addSp modSp del mod setBg setClrOvrMap">
        <pc:chgData name="Urvi Sharma - AM.EN.P2ARI20022" userId="S::amenp2ari20022@am.students.amrita.edu::9375030a-9128-405d-9be2-b8c4ee93aa62" providerId="AD" clId="Web-{DDD6043C-E5C0-A9D7-DE18-6184E555CB5B}" dt="2021-04-27T13:50:04.086" v="145"/>
        <pc:sldMkLst>
          <pc:docMk/>
          <pc:sldMk cId="1040358038" sldId="261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2:59:06.248" v="77" actId="14100"/>
          <ac:spMkLst>
            <pc:docMk/>
            <pc:sldMk cId="1040358038" sldId="261"/>
            <ac:spMk id="2" creationId="{D6E835F8-CA0D-44DD-A437-69C17E0ABDC8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2:59:19.576" v="79" actId="20577"/>
          <ac:spMkLst>
            <pc:docMk/>
            <pc:sldMk cId="1040358038" sldId="261"/>
            <ac:spMk id="3" creationId="{BE56D73E-AF78-4316-AF51-CBFCF13D1D8C}"/>
          </ac:spMkLst>
        </pc:spChg>
        <pc:spChg chg="add">
          <ac:chgData name="Urvi Sharma - AM.EN.P2ARI20022" userId="S::amenp2ari20022@am.students.amrita.edu::9375030a-9128-405d-9be2-b8c4ee93aa62" providerId="AD" clId="Web-{DDD6043C-E5C0-A9D7-DE18-6184E555CB5B}" dt="2021-04-27T12:54:37.898" v="72"/>
          <ac:spMkLst>
            <pc:docMk/>
            <pc:sldMk cId="1040358038" sldId="261"/>
            <ac:spMk id="8" creationId="{B95B9BA8-1D69-4796-85F5-B6D0BD52354B}"/>
          </ac:spMkLst>
        </pc:spChg>
        <pc:grpChg chg="add">
          <ac:chgData name="Urvi Sharma - AM.EN.P2ARI20022" userId="S::amenp2ari20022@am.students.amrita.edu::9375030a-9128-405d-9be2-b8c4ee93aa62" providerId="AD" clId="Web-{DDD6043C-E5C0-A9D7-DE18-6184E555CB5B}" dt="2021-04-27T12:54:37.898" v="72"/>
          <ac:grpSpMkLst>
            <pc:docMk/>
            <pc:sldMk cId="1040358038" sldId="261"/>
            <ac:grpSpMk id="10" creationId="{5F892E19-92E7-4BB2-8C3F-DBDFE8D9D324}"/>
          </ac:grpSpMkLst>
        </pc:grpChg>
      </pc:sldChg>
      <pc:sldChg chg="modSp new del">
        <pc:chgData name="Urvi Sharma - AM.EN.P2ARI20022" userId="S::amenp2ari20022@am.students.amrita.edu::9375030a-9128-405d-9be2-b8c4ee93aa62" providerId="AD" clId="Web-{DDD6043C-E5C0-A9D7-DE18-6184E555CB5B}" dt="2021-04-27T14:12:27.939" v="225"/>
        <pc:sldMkLst>
          <pc:docMk/>
          <pc:sldMk cId="1787813801" sldId="262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2:59:54.983" v="87" actId="20577"/>
          <ac:spMkLst>
            <pc:docMk/>
            <pc:sldMk cId="1787813801" sldId="262"/>
            <ac:spMk id="2" creationId="{DE7B7067-46A7-42C5-90EE-9B8CE88FE65B}"/>
          </ac:spMkLst>
        </pc:spChg>
      </pc:sldChg>
      <pc:sldChg chg="addSp delSp modSp add replId">
        <pc:chgData name="Urvi Sharma - AM.EN.P2ARI20022" userId="S::amenp2ari20022@am.students.amrita.edu::9375030a-9128-405d-9be2-b8c4ee93aa62" providerId="AD" clId="Web-{DDD6043C-E5C0-A9D7-DE18-6184E555CB5B}" dt="2021-04-27T13:49:13.007" v="144" actId="14100"/>
        <pc:sldMkLst>
          <pc:docMk/>
          <pc:sldMk cId="1250717306" sldId="263"/>
        </pc:sldMkLst>
        <pc:spChg chg="del">
          <ac:chgData name="Urvi Sharma - AM.EN.P2ARI20022" userId="S::amenp2ari20022@am.students.amrita.edu::9375030a-9128-405d-9be2-b8c4ee93aa62" providerId="AD" clId="Web-{DDD6043C-E5C0-A9D7-DE18-6184E555CB5B}" dt="2021-04-27T13:46:32.942" v="110"/>
          <ac:spMkLst>
            <pc:docMk/>
            <pc:sldMk cId="1250717306" sldId="263"/>
            <ac:spMk id="2" creationId="{E99CADC2-6BDA-4B63-8270-00A0BC9A9BE9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3:46:42.317" v="112"/>
          <ac:spMkLst>
            <pc:docMk/>
            <pc:sldMk cId="1250717306" sldId="263"/>
            <ac:spMk id="3" creationId="{26E4F44F-2E03-4C8C-960D-EB7B560208FD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3:46:38.317" v="111"/>
          <ac:spMkLst>
            <pc:docMk/>
            <pc:sldMk cId="1250717306" sldId="263"/>
            <ac:spMk id="5" creationId="{013F180A-69AD-4E50-95BD-E846D15AD791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3:47:01.052" v="113"/>
          <ac:spMkLst>
            <pc:docMk/>
            <pc:sldMk cId="1250717306" sldId="263"/>
            <ac:spMk id="7" creationId="{7D005DA7-1C55-40AE-A500-1D7F4DE3ACEE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3:47:08.536" v="121"/>
          <ac:spMkLst>
            <pc:docMk/>
            <pc:sldMk cId="1250717306" sldId="263"/>
            <ac:spMk id="9" creationId="{CD88A49B-2474-4642-A112-80170D7D8B13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3:47:08.521" v="119"/>
          <ac:spMkLst>
            <pc:docMk/>
            <pc:sldMk cId="1250717306" sldId="263"/>
            <ac:spMk id="25" creationId="{4877C54A-69C1-4685-ABEC-9C83460CB069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3:47:08.521" v="118"/>
          <ac:spMkLst>
            <pc:docMk/>
            <pc:sldMk cId="1250717306" sldId="263"/>
            <ac:spMk id="27" creationId="{BEABBF87-6A9F-4726-915D-F73C0A5E79B0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3:48:49.460" v="136" actId="1076"/>
          <ac:spMkLst>
            <pc:docMk/>
            <pc:sldMk cId="1250717306" sldId="263"/>
            <ac:spMk id="28" creationId="{9401A900-AB04-4838-9F24-C9E67B43A913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3:49:13.007" v="144" actId="14100"/>
          <ac:spMkLst>
            <pc:docMk/>
            <pc:sldMk cId="1250717306" sldId="263"/>
            <ac:spMk id="29" creationId="{3B1C24C6-7261-46B9-ADC8-9CAFEEBF0E24}"/>
          </ac:spMkLst>
        </pc:spChg>
        <pc:grpChg chg="add del">
          <ac:chgData name="Urvi Sharma - AM.EN.P2ARI20022" userId="S::amenp2ari20022@am.students.amrita.edu::9375030a-9128-405d-9be2-b8c4ee93aa62" providerId="AD" clId="Web-{DDD6043C-E5C0-A9D7-DE18-6184E555CB5B}" dt="2021-04-27T13:47:08.536" v="120"/>
          <ac:grpSpMkLst>
            <pc:docMk/>
            <pc:sldMk cId="1250717306" sldId="263"/>
            <ac:grpSpMk id="23" creationId="{CE0DFA2B-EB21-4DE5-8871-64054BBFD13C}"/>
          </ac:grpSpMkLst>
        </pc:grpChg>
      </pc:sldChg>
      <pc:sldChg chg="modSp new del">
        <pc:chgData name="Urvi Sharma - AM.EN.P2ARI20022" userId="S::amenp2ari20022@am.students.amrita.edu::9375030a-9128-405d-9be2-b8c4ee93aa62" providerId="AD" clId="Web-{DDD6043C-E5C0-A9D7-DE18-6184E555CB5B}" dt="2021-04-27T13:52:39.996" v="170"/>
        <pc:sldMkLst>
          <pc:docMk/>
          <pc:sldMk cId="572295482" sldId="264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3:50:55.150" v="160" actId="20577"/>
          <ac:spMkLst>
            <pc:docMk/>
            <pc:sldMk cId="572295482" sldId="264"/>
            <ac:spMk id="2" creationId="{3D4927CF-FC14-4189-BD1E-3170419ED096}"/>
          </ac:spMkLst>
        </pc:spChg>
      </pc:sldChg>
      <pc:sldChg chg="modSp add del ord replId">
        <pc:chgData name="Urvi Sharma - AM.EN.P2ARI20022" userId="S::amenp2ari20022@am.students.amrita.edu::9375030a-9128-405d-9be2-b8c4ee93aa62" providerId="AD" clId="Web-{DDD6043C-E5C0-A9D7-DE18-6184E555CB5B}" dt="2021-04-27T17:19:43.681" v="843"/>
        <pc:sldMkLst>
          <pc:docMk/>
          <pc:sldMk cId="1991879187" sldId="265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3:54:31.138" v="203" actId="1076"/>
          <ac:spMkLst>
            <pc:docMk/>
            <pc:sldMk cId="1991879187" sldId="265"/>
            <ac:spMk id="2" creationId="{E99CADC2-6BDA-4B63-8270-00A0BC9A9BE9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4:42:57.067" v="355" actId="20577"/>
          <ac:spMkLst>
            <pc:docMk/>
            <pc:sldMk cId="1991879187" sldId="265"/>
            <ac:spMk id="3" creationId="{26E4F44F-2E03-4C8C-960D-EB7B560208FD}"/>
          </ac:spMkLst>
        </pc:spChg>
      </pc:sldChg>
      <pc:sldChg chg="new del">
        <pc:chgData name="Urvi Sharma - AM.EN.P2ARI20022" userId="S::amenp2ari20022@am.students.amrita.edu::9375030a-9128-405d-9be2-b8c4ee93aa62" providerId="AD" clId="Web-{DDD6043C-E5C0-A9D7-DE18-6184E555CB5B}" dt="2021-04-27T13:51:54.667" v="162"/>
        <pc:sldMkLst>
          <pc:docMk/>
          <pc:sldMk cId="4002774234" sldId="265"/>
        </pc:sldMkLst>
      </pc:sldChg>
      <pc:sldChg chg="addSp delSp modSp add replId">
        <pc:chgData name="Urvi Sharma - AM.EN.P2ARI20022" userId="S::amenp2ari20022@am.students.amrita.edu::9375030a-9128-405d-9be2-b8c4ee93aa62" providerId="AD" clId="Web-{DDD6043C-E5C0-A9D7-DE18-6184E555CB5B}" dt="2021-04-27T14:27:27.597" v="279" actId="20577"/>
        <pc:sldMkLst>
          <pc:docMk/>
          <pc:sldMk cId="3542820504" sldId="266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4:27:27.597" v="279" actId="20577"/>
          <ac:spMkLst>
            <pc:docMk/>
            <pc:sldMk cId="3542820504" sldId="266"/>
            <ac:spMk id="2" creationId="{E99CADC2-6BDA-4B63-8270-00A0BC9A9BE9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4:13:01.128" v="232"/>
          <ac:spMkLst>
            <pc:docMk/>
            <pc:sldMk cId="3542820504" sldId="266"/>
            <ac:spMk id="3" creationId="{26E4F44F-2E03-4C8C-960D-EB7B560208FD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4:13:10.096" v="233"/>
          <ac:spMkLst>
            <pc:docMk/>
            <pc:sldMk cId="3542820504" sldId="266"/>
            <ac:spMk id="5" creationId="{E486A556-C330-4986-8E06-4895D5414511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4:26:16.298" v="271" actId="20577"/>
          <ac:spMkLst>
            <pc:docMk/>
            <pc:sldMk cId="3542820504" sldId="266"/>
            <ac:spMk id="7" creationId="{C73C1E68-496D-4062-AB6C-279DD48F3F14}"/>
          </ac:spMkLst>
        </pc:spChg>
        <pc:picChg chg="add mod modCrop">
          <ac:chgData name="Urvi Sharma - AM.EN.P2ARI20022" userId="S::amenp2ari20022@am.students.amrita.edu::9375030a-9128-405d-9be2-b8c4ee93aa62" providerId="AD" clId="Web-{DDD6043C-E5C0-A9D7-DE18-6184E555CB5B}" dt="2021-04-27T14:26:29.861" v="272" actId="1076"/>
          <ac:picMkLst>
            <pc:docMk/>
            <pc:sldMk cId="3542820504" sldId="266"/>
            <ac:picMk id="6" creationId="{CE1B5430-998C-49A5-9441-9385F3025A8C}"/>
          </ac:picMkLst>
        </pc:picChg>
      </pc:sldChg>
      <pc:sldChg chg="addSp delSp modSp add replId">
        <pc:chgData name="Urvi Sharma - AM.EN.P2ARI20022" userId="S::amenp2ari20022@am.students.amrita.edu::9375030a-9128-405d-9be2-b8c4ee93aa62" providerId="AD" clId="Web-{DDD6043C-E5C0-A9D7-DE18-6184E555CB5B}" dt="2021-04-27T16:53:30.362" v="717" actId="14100"/>
        <pc:sldMkLst>
          <pc:docMk/>
          <pc:sldMk cId="3004996819" sldId="267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4:29:52.818" v="301"/>
          <ac:spMkLst>
            <pc:docMk/>
            <pc:sldMk cId="3004996819" sldId="267"/>
            <ac:spMk id="2" creationId="{E99CADC2-6BDA-4B63-8270-00A0BC9A9BE9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6:38:12.679" v="689" actId="14100"/>
          <ac:spMkLst>
            <pc:docMk/>
            <pc:sldMk cId="3004996819" sldId="267"/>
            <ac:spMk id="3" creationId="{26E4F44F-2E03-4C8C-960D-EB7B560208FD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4:29:52.818" v="301"/>
          <ac:spMkLst>
            <pc:docMk/>
            <pc:sldMk cId="3004996819" sldId="267"/>
            <ac:spMk id="8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4:29:52.818" v="301"/>
          <ac:spMkLst>
            <pc:docMk/>
            <pc:sldMk cId="3004996819" sldId="267"/>
            <ac:spMk id="10" creationId="{FBD77573-9EF2-4C35-8285-A1CF6FBB0EA5}"/>
          </ac:spMkLst>
        </pc:spChg>
        <pc:picChg chg="add mod">
          <ac:chgData name="Urvi Sharma - AM.EN.P2ARI20022" userId="S::amenp2ari20022@am.students.amrita.edu::9375030a-9128-405d-9be2-b8c4ee93aa62" providerId="AD" clId="Web-{DDD6043C-E5C0-A9D7-DE18-6184E555CB5B}" dt="2021-04-27T16:53:30.362" v="717" actId="14100"/>
          <ac:picMkLst>
            <pc:docMk/>
            <pc:sldMk cId="3004996819" sldId="267"/>
            <ac:picMk id="12" creationId="{3A1D0C7B-36E6-416D-B2AC-2A0ED71185B5}"/>
          </ac:picMkLst>
        </pc:picChg>
        <pc:picChg chg="add">
          <ac:chgData name="Urvi Sharma - AM.EN.P2ARI20022" userId="S::amenp2ari20022@am.students.amrita.edu::9375030a-9128-405d-9be2-b8c4ee93aa62" providerId="AD" clId="Web-{DDD6043C-E5C0-A9D7-DE18-6184E555CB5B}" dt="2021-04-27T14:29:52.818" v="301"/>
          <ac:picMkLst>
            <pc:docMk/>
            <pc:sldMk cId="3004996819" sldId="267"/>
            <ac:picMk id="16" creationId="{54DDEBDD-D8BD-41A6-8A0D-B00E3768B0F9}"/>
          </ac:picMkLst>
        </pc:picChg>
      </pc:sldChg>
      <pc:sldChg chg="addSp delSp modSp add del replId">
        <pc:chgData name="Urvi Sharma - AM.EN.P2ARI20022" userId="S::amenp2ari20022@am.students.amrita.edu::9375030a-9128-405d-9be2-b8c4ee93aa62" providerId="AD" clId="Web-{DDD6043C-E5C0-A9D7-DE18-6184E555CB5B}" dt="2021-04-27T14:43:44.193" v="363"/>
        <pc:sldMkLst>
          <pc:docMk/>
          <pc:sldMk cId="357103134" sldId="268"/>
        </pc:sldMkLst>
        <pc:spChg chg="del mod">
          <ac:chgData name="Urvi Sharma - AM.EN.P2ARI20022" userId="S::amenp2ari20022@am.students.amrita.edu::9375030a-9128-405d-9be2-b8c4ee93aa62" providerId="AD" clId="Web-{DDD6043C-E5C0-A9D7-DE18-6184E555CB5B}" dt="2021-04-27T14:43:40.927" v="362"/>
          <ac:spMkLst>
            <pc:docMk/>
            <pc:sldMk cId="357103134" sldId="268"/>
            <ac:spMk id="2" creationId="{E99CADC2-6BDA-4B63-8270-00A0BC9A9BE9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4:43:21.583" v="360"/>
          <ac:spMkLst>
            <pc:docMk/>
            <pc:sldMk cId="357103134" sldId="268"/>
            <ac:spMk id="3" creationId="{26E4F44F-2E03-4C8C-960D-EB7B560208FD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4:43:40.927" v="362"/>
          <ac:spMkLst>
            <pc:docMk/>
            <pc:sldMk cId="357103134" sldId="268"/>
            <ac:spMk id="14" creationId="{4E1D3EBF-A7B2-4E04-98FB-E5DB5B44811D}"/>
          </ac:spMkLst>
        </pc:spChg>
        <pc:graphicFrameChg chg="add del mod ord modGraphic">
          <ac:chgData name="Urvi Sharma - AM.EN.P2ARI20022" userId="S::amenp2ari20022@am.students.amrita.edu::9375030a-9128-405d-9be2-b8c4ee93aa62" providerId="AD" clId="Web-{DDD6043C-E5C0-A9D7-DE18-6184E555CB5B}" dt="2021-04-27T14:43:21.583" v="360"/>
          <ac:graphicFrameMkLst>
            <pc:docMk/>
            <pc:sldMk cId="357103134" sldId="268"/>
            <ac:graphicFrameMk id="4" creationId="{522328FA-8B14-4F00-B6C0-E827641DB3B8}"/>
          </ac:graphicFrameMkLst>
        </pc:graphicFrameChg>
      </pc:sldChg>
      <pc:sldChg chg="addSp delSp modSp add del replId">
        <pc:chgData name="Urvi Sharma - AM.EN.P2ARI20022" userId="S::amenp2ari20022@am.students.amrita.edu::9375030a-9128-405d-9be2-b8c4ee93aa62" providerId="AD" clId="Web-{DDD6043C-E5C0-A9D7-DE18-6184E555CB5B}" dt="2021-04-27T14:40:49.815" v="327"/>
        <pc:sldMkLst>
          <pc:docMk/>
          <pc:sldMk cId="1023017478" sldId="268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4:39:01.594" v="326" actId="1076"/>
          <ac:spMkLst>
            <pc:docMk/>
            <pc:sldMk cId="1023017478" sldId="268"/>
            <ac:spMk id="2" creationId="{E99CADC2-6BDA-4B63-8270-00A0BC9A9BE9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4:37:37.920" v="309"/>
          <ac:spMkLst>
            <pc:docMk/>
            <pc:sldMk cId="1023017478" sldId="268"/>
            <ac:spMk id="3" creationId="{26E4F44F-2E03-4C8C-960D-EB7B560208FD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4:37:37.920" v="309"/>
          <ac:spMkLst>
            <pc:docMk/>
            <pc:sldMk cId="1023017478" sldId="268"/>
            <ac:spMk id="8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4:37:37.920" v="309"/>
          <ac:spMkLst>
            <pc:docMk/>
            <pc:sldMk cId="1023017478" sldId="268"/>
            <ac:spMk id="10" creationId="{FBD77573-9EF2-4C35-8285-A1CF6FBB0EA5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4:38:48.937" v="320" actId="1076"/>
          <ac:spMkLst>
            <pc:docMk/>
            <pc:sldMk cId="1023017478" sldId="268"/>
            <ac:spMk id="73" creationId="{EFF178E8-04EE-4B3F-8CC0-F1A5A347C398}"/>
          </ac:spMkLst>
        </pc:spChg>
        <pc:graphicFrameChg chg="add del modGraphic">
          <ac:chgData name="Urvi Sharma - AM.EN.P2ARI20022" userId="S::amenp2ari20022@am.students.amrita.edu::9375030a-9128-405d-9be2-b8c4ee93aa62" providerId="AD" clId="Web-{DDD6043C-E5C0-A9D7-DE18-6184E555CB5B}" dt="2021-04-27T14:37:20.873" v="308"/>
          <ac:graphicFrameMkLst>
            <pc:docMk/>
            <pc:sldMk cId="1023017478" sldId="268"/>
            <ac:graphicFrameMk id="12" creationId="{90050893-CBC5-4897-9E36-89B3029E1BB6}"/>
          </ac:graphicFrameMkLst>
        </pc:graphicFrameChg>
        <pc:graphicFrameChg chg="add del modGraphic">
          <ac:chgData name="Urvi Sharma - AM.EN.P2ARI20022" userId="S::amenp2ari20022@am.students.amrita.edu::9375030a-9128-405d-9be2-b8c4ee93aa62" providerId="AD" clId="Web-{DDD6043C-E5C0-A9D7-DE18-6184E555CB5B}" dt="2021-04-27T14:38:15.546" v="313"/>
          <ac:graphicFrameMkLst>
            <pc:docMk/>
            <pc:sldMk cId="1023017478" sldId="268"/>
            <ac:graphicFrameMk id="16" creationId="{B173590E-DFDC-4655-BB25-D5693E40EAB1}"/>
          </ac:graphicFrameMkLst>
        </pc:graphicFrameChg>
        <pc:picChg chg="add del">
          <ac:chgData name="Urvi Sharma - AM.EN.P2ARI20022" userId="S::amenp2ari20022@am.students.amrita.edu::9375030a-9128-405d-9be2-b8c4ee93aa62" providerId="AD" clId="Web-{DDD6043C-E5C0-A9D7-DE18-6184E555CB5B}" dt="2021-04-27T14:37:20.873" v="308"/>
          <ac:picMkLst>
            <pc:docMk/>
            <pc:sldMk cId="1023017478" sldId="268"/>
            <ac:picMk id="13" creationId="{72C5C8B3-9FE1-4EED-9E3D-07CEF6DA088D}"/>
          </ac:picMkLst>
        </pc:picChg>
        <pc:picChg chg="add">
          <ac:chgData name="Urvi Sharma - AM.EN.P2ARI20022" userId="S::amenp2ari20022@am.students.amrita.edu::9375030a-9128-405d-9be2-b8c4ee93aa62" providerId="AD" clId="Web-{DDD6043C-E5C0-A9D7-DE18-6184E555CB5B}" dt="2021-04-27T14:37:37.920" v="309"/>
          <ac:picMkLst>
            <pc:docMk/>
            <pc:sldMk cId="1023017478" sldId="268"/>
            <ac:picMk id="14" creationId="{431B570B-2A76-4B76-AC46-FD7B6887E00D}"/>
          </ac:picMkLst>
        </pc:picChg>
        <pc:picChg chg="add">
          <ac:chgData name="Urvi Sharma - AM.EN.P2ARI20022" userId="S::amenp2ari20022@am.students.amrita.edu::9375030a-9128-405d-9be2-b8c4ee93aa62" providerId="AD" clId="Web-{DDD6043C-E5C0-A9D7-DE18-6184E555CB5B}" dt="2021-04-27T14:37:37.920" v="309"/>
          <ac:picMkLst>
            <pc:docMk/>
            <pc:sldMk cId="1023017478" sldId="268"/>
            <ac:picMk id="15" creationId="{54DDEBDD-D8BD-41A6-8A0D-B00E3768B0F9}"/>
          </ac:picMkLst>
        </pc:picChg>
        <pc:picChg chg="add del">
          <ac:chgData name="Urvi Sharma - AM.EN.P2ARI20022" userId="S::amenp2ari20022@am.students.amrita.edu::9375030a-9128-405d-9be2-b8c4ee93aa62" providerId="AD" clId="Web-{DDD6043C-E5C0-A9D7-DE18-6184E555CB5B}" dt="2021-04-27T14:37:20.873" v="308"/>
          <ac:picMkLst>
            <pc:docMk/>
            <pc:sldMk cId="1023017478" sldId="268"/>
            <ac:picMk id="17" creationId="{54DDEBDD-D8BD-41A6-8A0D-B00E3768B0F9}"/>
          </ac:picMkLst>
        </pc:picChg>
      </pc:sldChg>
      <pc:sldChg chg="addSp delSp modSp new del mod setBg">
        <pc:chgData name="Urvi Sharma - AM.EN.P2ARI20022" userId="S::amenp2ari20022@am.students.amrita.edu::9375030a-9128-405d-9be2-b8c4ee93aa62" providerId="AD" clId="Web-{DDD6043C-E5C0-A9D7-DE18-6184E555CB5B}" dt="2021-04-27T17:22:38.201" v="876"/>
        <pc:sldMkLst>
          <pc:docMk/>
          <pc:sldMk cId="1828156322" sldId="268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2" creationId="{5136F62B-BE15-477F-A15E-961F160DF8D8}"/>
          </ac:spMkLst>
        </pc:spChg>
        <pc:spChg chg="del mod">
          <ac:chgData name="Urvi Sharma - AM.EN.P2ARI20022" userId="S::amenp2ari20022@am.students.amrita.edu::9375030a-9128-405d-9be2-b8c4ee93aa62" providerId="AD" clId="Web-{DDD6043C-E5C0-A9D7-DE18-6184E555CB5B}" dt="2021-04-27T14:46:27.665" v="368"/>
          <ac:spMkLst>
            <pc:docMk/>
            <pc:sldMk cId="1828156322" sldId="268"/>
            <ac:spMk id="3" creationId="{C8AB5B3C-D8C6-4598-B3A8-869CB95B7BD6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5" creationId="{AD1E91CA-BB56-4B3C-A73C-AFD242F6D6EC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5:31:44.888" v="398"/>
          <ac:spMkLst>
            <pc:docMk/>
            <pc:sldMk cId="1828156322" sldId="268"/>
            <ac:spMk id="6" creationId="{BB545455-D62A-4BAE-91C0-E9822B638D3B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11" creationId="{C10F870D-9D1D-47E1-8918-A411CD0673E0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5:40:02.307" v="429"/>
          <ac:spMkLst>
            <pc:docMk/>
            <pc:sldMk cId="1828156322" sldId="268"/>
            <ac:spMk id="12" creationId="{EF65CB66-032A-4726-A10D-35CB393848FA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14" creationId="{69FBC62F-3AC5-4C7E-8FD9-E37A9C604225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20" creationId="{9425D4AB-CD98-4DD6-9398-3C8961DE032F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24" creationId="{D8B47C9F-A960-4902-8507-38F18DD3D00E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26" creationId="{D4E15E95-445D-4A45-BC1E-8468CE17050B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28" creationId="{133B9781-B73C-44F8-97CB-D1807A63BB41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6:06:48.768" v="581"/>
          <ac:spMkLst>
            <pc:docMk/>
            <pc:sldMk cId="1828156322" sldId="268"/>
            <ac:spMk id="30" creationId="{1FCEDCAD-7B1A-4AE2-818E-D93A48758C20}"/>
          </ac:spMkLst>
        </pc:spChg>
        <pc:picChg chg="add del mod ord modCrop">
          <ac:chgData name="Urvi Sharma - AM.EN.P2ARI20022" userId="S::amenp2ari20022@am.students.amrita.edu::9375030a-9128-405d-9be2-b8c4ee93aa62" providerId="AD" clId="Web-{DDD6043C-E5C0-A9D7-DE18-6184E555CB5B}" dt="2021-04-27T15:31:04.950" v="397"/>
          <ac:picMkLst>
            <pc:docMk/>
            <pc:sldMk cId="1828156322" sldId="268"/>
            <ac:picMk id="4" creationId="{9F42C1F3-83E4-4FF7-AA16-72C3A9EE407B}"/>
          </ac:picMkLst>
        </pc:picChg>
        <pc:picChg chg="add mod ord">
          <ac:chgData name="Urvi Sharma - AM.EN.P2ARI20022" userId="S::amenp2ari20022@am.students.amrita.edu::9375030a-9128-405d-9be2-b8c4ee93aa62" providerId="AD" clId="Web-{DDD6043C-E5C0-A9D7-DE18-6184E555CB5B}" dt="2021-04-27T16:06:48.768" v="581"/>
          <ac:picMkLst>
            <pc:docMk/>
            <pc:sldMk cId="1828156322" sldId="268"/>
            <ac:picMk id="7" creationId="{8CAA5A7B-CE07-4CA9-AA69-0AEF6519C64C}"/>
          </ac:picMkLst>
        </pc:picChg>
        <pc:picChg chg="add mod ord">
          <ac:chgData name="Urvi Sharma - AM.EN.P2ARI20022" userId="S::amenp2ari20022@am.students.amrita.edu::9375030a-9128-405d-9be2-b8c4ee93aa62" providerId="AD" clId="Web-{DDD6043C-E5C0-A9D7-DE18-6184E555CB5B}" dt="2021-04-27T16:06:48.768" v="581"/>
          <ac:picMkLst>
            <pc:docMk/>
            <pc:sldMk cId="1828156322" sldId="268"/>
            <ac:picMk id="8" creationId="{0CC11B46-EC82-4257-B913-DE9886D861B1}"/>
          </ac:picMkLst>
        </pc:picChg>
        <pc:picChg chg="add del mod">
          <ac:chgData name="Urvi Sharma - AM.EN.P2ARI20022" userId="S::amenp2ari20022@am.students.amrita.edu::9375030a-9128-405d-9be2-b8c4ee93aa62" providerId="AD" clId="Web-{DDD6043C-E5C0-A9D7-DE18-6184E555CB5B}" dt="2021-04-27T15:48:10.350" v="496"/>
          <ac:picMkLst>
            <pc:docMk/>
            <pc:sldMk cId="1828156322" sldId="268"/>
            <ac:picMk id="9" creationId="{9849C28F-EB45-4D0B-B2BD-3AA747B7AF47}"/>
          </ac:picMkLst>
        </pc:picChg>
        <pc:picChg chg="add del mod">
          <ac:chgData name="Urvi Sharma - AM.EN.P2ARI20022" userId="S::amenp2ari20022@am.students.amrita.edu::9375030a-9128-405d-9be2-b8c4ee93aa62" providerId="AD" clId="Web-{DDD6043C-E5C0-A9D7-DE18-6184E555CB5B}" dt="2021-04-27T15:48:08.678" v="495"/>
          <ac:picMkLst>
            <pc:docMk/>
            <pc:sldMk cId="1828156322" sldId="268"/>
            <ac:picMk id="10" creationId="{0E6253DD-7DEA-419E-B92D-0C7CD5570DC2}"/>
          </ac:picMkLst>
        </pc:picChg>
        <pc:picChg chg="add mod ord">
          <ac:chgData name="Urvi Sharma - AM.EN.P2ARI20022" userId="S::amenp2ari20022@am.students.amrita.edu::9375030a-9128-405d-9be2-b8c4ee93aa62" providerId="AD" clId="Web-{DDD6043C-E5C0-A9D7-DE18-6184E555CB5B}" dt="2021-04-27T16:06:48.768" v="581"/>
          <ac:picMkLst>
            <pc:docMk/>
            <pc:sldMk cId="1828156322" sldId="268"/>
            <ac:picMk id="13" creationId="{585811CE-CFED-4DA3-AE5B-D3A1F9363CB5}"/>
          </ac:picMkLst>
        </pc:picChg>
        <pc:picChg chg="add mod ord">
          <ac:chgData name="Urvi Sharma - AM.EN.P2ARI20022" userId="S::amenp2ari20022@am.students.amrita.edu::9375030a-9128-405d-9be2-b8c4ee93aa62" providerId="AD" clId="Web-{DDD6043C-E5C0-A9D7-DE18-6184E555CB5B}" dt="2021-04-27T16:06:48.768" v="581"/>
          <ac:picMkLst>
            <pc:docMk/>
            <pc:sldMk cId="1828156322" sldId="268"/>
            <ac:picMk id="15" creationId="{39544AD6-C083-498B-A78F-DAF70D8446BE}"/>
          </ac:picMkLst>
        </pc:picChg>
        <pc:picChg chg="add del">
          <ac:chgData name="Urvi Sharma - AM.EN.P2ARI20022" userId="S::amenp2ari20022@am.students.amrita.edu::9375030a-9128-405d-9be2-b8c4ee93aa62" providerId="AD" clId="Web-{DDD6043C-E5C0-A9D7-DE18-6184E555CB5B}" dt="2021-04-27T16:06:48.768" v="581"/>
          <ac:picMkLst>
            <pc:docMk/>
            <pc:sldMk cId="1828156322" sldId="268"/>
            <ac:picMk id="22" creationId="{97818316-E7CB-4E73-AF79-E9CAB873E723}"/>
          </ac:picMkLst>
        </pc:picChg>
        <pc:picChg chg="add">
          <ac:chgData name="Urvi Sharma - AM.EN.P2ARI20022" userId="S::amenp2ari20022@am.students.amrita.edu::9375030a-9128-405d-9be2-b8c4ee93aa62" providerId="AD" clId="Web-{DDD6043C-E5C0-A9D7-DE18-6184E555CB5B}" dt="2021-04-27T17:19:50.462" v="844"/>
          <ac:picMkLst>
            <pc:docMk/>
            <pc:sldMk cId="1828156322" sldId="268"/>
            <ac:picMk id="23" creationId="{E6C7CC89-2BE9-4D14-A670-EFCCB407A108}"/>
          </ac:picMkLst>
        </pc:picChg>
      </pc:sldChg>
      <pc:sldChg chg="addSp delSp modSp add del replId">
        <pc:chgData name="Urvi Sharma - AM.EN.P2ARI20022" userId="S::amenp2ari20022@am.students.amrita.edu::9375030a-9128-405d-9be2-b8c4ee93aa62" providerId="AD" clId="Web-{DDD6043C-E5C0-A9D7-DE18-6184E555CB5B}" dt="2021-04-27T17:16:38.707" v="819"/>
        <pc:sldMkLst>
          <pc:docMk/>
          <pc:sldMk cId="209087799" sldId="269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04:05.314" v="728" actId="1076"/>
          <ac:spMkLst>
            <pc:docMk/>
            <pc:sldMk cId="209087799" sldId="269"/>
            <ac:spMk id="2" creationId="{5136F62B-BE15-477F-A15E-961F160DF8D8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5:43:16.593" v="455"/>
          <ac:spMkLst>
            <pc:docMk/>
            <pc:sldMk cId="209087799" sldId="269"/>
            <ac:spMk id="4" creationId="{DA5949F6-5731-4329-A9F7-7E535DAE70DE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5:47:35.193" v="493" actId="1076"/>
          <ac:spMkLst>
            <pc:docMk/>
            <pc:sldMk cId="209087799" sldId="269"/>
            <ac:spMk id="5" creationId="{AD1E91CA-BB56-4B3C-A73C-AFD242F6D6EC}"/>
          </ac:spMkLst>
        </pc:spChg>
        <pc:spChg chg="del mod">
          <ac:chgData name="Urvi Sharma - AM.EN.P2ARI20022" userId="S::amenp2ari20022@am.students.amrita.edu::9375030a-9128-405d-9be2-b8c4ee93aa62" providerId="AD" clId="Web-{DDD6043C-E5C0-A9D7-DE18-6184E555CB5B}" dt="2021-04-27T15:43:10.296" v="454"/>
          <ac:spMkLst>
            <pc:docMk/>
            <pc:sldMk cId="209087799" sldId="269"/>
            <ac:spMk id="11" creationId="{C10F870D-9D1D-47E1-8918-A411CD0673E0}"/>
          </ac:spMkLst>
        </pc:spChg>
        <pc:picChg chg="add del mod">
          <ac:chgData name="Urvi Sharma - AM.EN.P2ARI20022" userId="S::amenp2ari20022@am.students.amrita.edu::9375030a-9128-405d-9be2-b8c4ee93aa62" providerId="AD" clId="Web-{DDD6043C-E5C0-A9D7-DE18-6184E555CB5B}" dt="2021-04-27T15:54:37.501" v="534"/>
          <ac:picMkLst>
            <pc:docMk/>
            <pc:sldMk cId="209087799" sldId="269"/>
            <ac:picMk id="6" creationId="{44FE83F6-44C2-4299-A2AC-D630B225C375}"/>
          </ac:picMkLst>
        </pc:picChg>
        <pc:picChg chg="del">
          <ac:chgData name="Urvi Sharma - AM.EN.P2ARI20022" userId="S::amenp2ari20022@am.students.amrita.edu::9375030a-9128-405d-9be2-b8c4ee93aa62" providerId="AD" clId="Web-{DDD6043C-E5C0-A9D7-DE18-6184E555CB5B}" dt="2021-04-27T15:43:03.609" v="451"/>
          <ac:picMkLst>
            <pc:docMk/>
            <pc:sldMk cId="209087799" sldId="269"/>
            <ac:picMk id="7" creationId="{8CAA5A7B-CE07-4CA9-AA69-0AEF6519C64C}"/>
          </ac:picMkLst>
        </pc:picChg>
        <pc:picChg chg="del">
          <ac:chgData name="Urvi Sharma - AM.EN.P2ARI20022" userId="S::amenp2ari20022@am.students.amrita.edu::9375030a-9128-405d-9be2-b8c4ee93aa62" providerId="AD" clId="Web-{DDD6043C-E5C0-A9D7-DE18-6184E555CB5B}" dt="2021-04-27T15:43:02.640" v="450"/>
          <ac:picMkLst>
            <pc:docMk/>
            <pc:sldMk cId="209087799" sldId="269"/>
            <ac:picMk id="8" creationId="{0CC11B46-EC82-4257-B913-DE9886D861B1}"/>
          </ac:picMkLst>
        </pc:picChg>
        <pc:picChg chg="mod">
          <ac:chgData name="Urvi Sharma - AM.EN.P2ARI20022" userId="S::amenp2ari20022@am.students.amrita.edu::9375030a-9128-405d-9be2-b8c4ee93aa62" providerId="AD" clId="Web-{DDD6043C-E5C0-A9D7-DE18-6184E555CB5B}" dt="2021-04-27T16:25:34.770" v="645" actId="1076"/>
          <ac:picMkLst>
            <pc:docMk/>
            <pc:sldMk cId="209087799" sldId="269"/>
            <ac:picMk id="9" creationId="{9849C28F-EB45-4D0B-B2BD-3AA747B7AF47}"/>
          </ac:picMkLst>
        </pc:picChg>
        <pc:picChg chg="del">
          <ac:chgData name="Urvi Sharma - AM.EN.P2ARI20022" userId="S::amenp2ari20022@am.students.amrita.edu::9375030a-9128-405d-9be2-b8c4ee93aa62" providerId="AD" clId="Web-{DDD6043C-E5C0-A9D7-DE18-6184E555CB5B}" dt="2021-04-27T15:43:19.484" v="456"/>
          <ac:picMkLst>
            <pc:docMk/>
            <pc:sldMk cId="209087799" sldId="269"/>
            <ac:picMk id="10" creationId="{0E6253DD-7DEA-419E-B92D-0C7CD5570DC2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6:25:40.083" v="646" actId="1076"/>
          <ac:picMkLst>
            <pc:docMk/>
            <pc:sldMk cId="209087799" sldId="269"/>
            <ac:picMk id="12" creationId="{26DE2175-7E16-4B4B-A5D4-D864CF9EC80D}"/>
          </ac:picMkLst>
        </pc:picChg>
        <pc:picChg chg="del">
          <ac:chgData name="Urvi Sharma - AM.EN.P2ARI20022" userId="S::amenp2ari20022@am.students.amrita.edu::9375030a-9128-405d-9be2-b8c4ee93aa62" providerId="AD" clId="Web-{DDD6043C-E5C0-A9D7-DE18-6184E555CB5B}" dt="2021-04-27T15:43:06.499" v="452"/>
          <ac:picMkLst>
            <pc:docMk/>
            <pc:sldMk cId="209087799" sldId="269"/>
            <ac:picMk id="13" creationId="{585811CE-CFED-4DA3-AE5B-D3A1F9363CB5}"/>
          </ac:picMkLst>
        </pc:picChg>
      </pc:sldChg>
      <pc:sldChg chg="addSp delSp modSp new del ord">
        <pc:chgData name="Urvi Sharma - AM.EN.P2ARI20022" userId="S::amenp2ari20022@am.students.amrita.edu::9375030a-9128-405d-9be2-b8c4ee93aa62" providerId="AD" clId="Web-{DDD6043C-E5C0-A9D7-DE18-6184E555CB5B}" dt="2021-04-27T17:13:55.829" v="806"/>
        <pc:sldMkLst>
          <pc:docMk/>
          <pc:sldMk cId="318091749" sldId="270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6:07:35.660" v="582" actId="20577"/>
          <ac:spMkLst>
            <pc:docMk/>
            <pc:sldMk cId="318091749" sldId="270"/>
            <ac:spMk id="2" creationId="{86A78FF6-E0F9-444F-93B6-4E86D5706EEF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6:11:03.431" v="583"/>
          <ac:spMkLst>
            <pc:docMk/>
            <pc:sldMk cId="318091749" sldId="270"/>
            <ac:spMk id="3" creationId="{67354F2C-EC9F-47B8-B2B4-0EDD28514FE1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7:10:03.401" v="762" actId="1076"/>
          <ac:spMkLst>
            <pc:docMk/>
            <pc:sldMk cId="318091749" sldId="270"/>
            <ac:spMk id="6" creationId="{D9C8416B-FD33-4B16-A18C-6876DF3DCE91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6:14:11.972" v="616" actId="20577"/>
          <ac:spMkLst>
            <pc:docMk/>
            <pc:sldMk cId="318091749" sldId="270"/>
            <ac:spMk id="7" creationId="{8E9E0FA6-646D-40EC-A538-3870B56FE8B7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6:23:53.627" v="635" actId="1076"/>
          <ac:spMkLst>
            <pc:docMk/>
            <pc:sldMk cId="318091749" sldId="270"/>
            <ac:spMk id="8" creationId="{C86B29B4-0544-4570-9B9C-90E0E2222585}"/>
          </ac:spMkLst>
        </pc:spChg>
        <pc:picChg chg="add mod">
          <ac:chgData name="Urvi Sharma - AM.EN.P2ARI20022" userId="S::amenp2ari20022@am.students.amrita.edu::9375030a-9128-405d-9be2-b8c4ee93aa62" providerId="AD" clId="Web-{DDD6043C-E5C0-A9D7-DE18-6184E555CB5B}" dt="2021-04-27T16:13:16.512" v="604" actId="1076"/>
          <ac:picMkLst>
            <pc:docMk/>
            <pc:sldMk cId="318091749" sldId="270"/>
            <ac:picMk id="4" creationId="{709F2598-FF0B-4AD0-9E02-2156A741A6E7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6:12:20.855" v="593" actId="1076"/>
          <ac:picMkLst>
            <pc:docMk/>
            <pc:sldMk cId="318091749" sldId="270"/>
            <ac:picMk id="5" creationId="{4B562BA5-B212-42AF-A871-8027DC0AABF7}"/>
          </ac:picMkLst>
        </pc:picChg>
      </pc:sldChg>
      <pc:sldChg chg="add del replId">
        <pc:chgData name="Urvi Sharma - AM.EN.P2ARI20022" userId="S::amenp2ari20022@am.students.amrita.edu::9375030a-9128-405d-9be2-b8c4ee93aa62" providerId="AD" clId="Web-{DDD6043C-E5C0-A9D7-DE18-6184E555CB5B}" dt="2021-04-27T16:05:11.750" v="574"/>
        <pc:sldMkLst>
          <pc:docMk/>
          <pc:sldMk cId="629723776" sldId="270"/>
        </pc:sldMkLst>
      </pc:sldChg>
      <pc:sldChg chg="addSp delSp modSp new mod setBg">
        <pc:chgData name="Urvi Sharma - AM.EN.P2ARI20022" userId="S::amenp2ari20022@am.students.amrita.edu::9375030a-9128-405d-9be2-b8c4ee93aa62" providerId="AD" clId="Web-{DDD6043C-E5C0-A9D7-DE18-6184E555CB5B}" dt="2021-04-27T17:21:46.199" v="866" actId="14100"/>
        <pc:sldMkLst>
          <pc:docMk/>
          <pc:sldMk cId="2112031678" sldId="271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17:59.288" v="830" actId="1076"/>
          <ac:spMkLst>
            <pc:docMk/>
            <pc:sldMk cId="2112031678" sldId="271"/>
            <ac:spMk id="2" creationId="{06FD30AC-B5C8-44BB-BB2A-930A9BE7C911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6:45:48.065" v="694"/>
          <ac:spMkLst>
            <pc:docMk/>
            <pc:sldMk cId="2112031678" sldId="271"/>
            <ac:spMk id="3" creationId="{2A775D74-83FE-438D-88EE-F95BE5321FAD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7:15:44.112" v="812"/>
          <ac:spMkLst>
            <pc:docMk/>
            <pc:sldMk cId="2112031678" sldId="271"/>
            <ac:spMk id="5" creationId="{709F23FA-957A-4FFA-9694-A970C9E18989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7:21:46.199" v="866" actId="14100"/>
          <ac:spMkLst>
            <pc:docMk/>
            <pc:sldMk cId="2112031678" sldId="271"/>
            <ac:spMk id="8" creationId="{84E34986-2632-47AE-95D3-50BE9F8C51CE}"/>
          </ac:spMkLst>
        </pc:spChg>
        <pc:spChg chg="add">
          <ac:chgData name="Urvi Sharma - AM.EN.P2ARI20022" userId="S::amenp2ari20022@am.students.amrita.edu::9375030a-9128-405d-9be2-b8c4ee93aa62" providerId="AD" clId="Web-{DDD6043C-E5C0-A9D7-DE18-6184E555CB5B}" dt="2021-04-27T16:56:07.709" v="720"/>
          <ac:spMkLst>
            <pc:docMk/>
            <pc:sldMk cId="2112031678" sldId="271"/>
            <ac:spMk id="10" creationId="{C232B152-3720-4D3B-97ED-45CE5483F16F}"/>
          </ac:spMkLst>
        </pc:spChg>
        <pc:spChg chg="add">
          <ac:chgData name="Urvi Sharma - AM.EN.P2ARI20022" userId="S::amenp2ari20022@am.students.amrita.edu::9375030a-9128-405d-9be2-b8c4ee93aa62" providerId="AD" clId="Web-{DDD6043C-E5C0-A9D7-DE18-6184E555CB5B}" dt="2021-04-27T16:56:07.709" v="720"/>
          <ac:spMkLst>
            <pc:docMk/>
            <pc:sldMk cId="2112031678" sldId="271"/>
            <ac:spMk id="12" creationId="{11BAB570-FF10-4E96-8A3F-FA9804702B89}"/>
          </ac:spMkLst>
        </pc:spChg>
        <pc:spChg chg="add">
          <ac:chgData name="Urvi Sharma - AM.EN.P2ARI20022" userId="S::amenp2ari20022@am.students.amrita.edu::9375030a-9128-405d-9be2-b8c4ee93aa62" providerId="AD" clId="Web-{DDD6043C-E5C0-A9D7-DE18-6184E555CB5B}" dt="2021-04-27T16:56:07.709" v="720"/>
          <ac:spMkLst>
            <pc:docMk/>
            <pc:sldMk cId="2112031678" sldId="271"/>
            <ac:spMk id="14" creationId="{4B9FAFB2-BEB5-4848-8018-BCAD99E2E1AA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7:21:28.152" v="865" actId="1076"/>
          <ac:spMkLst>
            <pc:docMk/>
            <pc:sldMk cId="2112031678" sldId="271"/>
            <ac:spMk id="24" creationId="{C00AA0D5-A934-4F20-8F44-5C6550313E8E}"/>
          </ac:spMkLst>
        </pc:spChg>
        <pc:picChg chg="add mod ord modCrop">
          <ac:chgData name="Urvi Sharma - AM.EN.P2ARI20022" userId="S::amenp2ari20022@am.students.amrita.edu::9375030a-9128-405d-9be2-b8c4ee93aa62" providerId="AD" clId="Web-{DDD6043C-E5C0-A9D7-DE18-6184E555CB5B}" dt="2021-04-27T16:56:07.709" v="720"/>
          <ac:picMkLst>
            <pc:docMk/>
            <pc:sldMk cId="2112031678" sldId="271"/>
            <ac:picMk id="4" creationId="{BDDA26D5-18E4-481E-B0A0-96D9F8369A7F}"/>
          </ac:picMkLst>
        </pc:picChg>
        <pc:picChg chg="add del mod">
          <ac:chgData name="Urvi Sharma - AM.EN.P2ARI20022" userId="S::amenp2ari20022@am.students.amrita.edu::9375030a-9128-405d-9be2-b8c4ee93aa62" providerId="AD" clId="Web-{DDD6043C-E5C0-A9D7-DE18-6184E555CB5B}" dt="2021-04-27T17:18:14.069" v="832"/>
          <ac:picMkLst>
            <pc:docMk/>
            <pc:sldMk cId="2112031678" sldId="271"/>
            <ac:picMk id="6" creationId="{D7D9AA00-ED3E-4727-8A74-12F777EC7772}"/>
          </ac:picMkLst>
        </pc:picChg>
        <pc:picChg chg="add del">
          <ac:chgData name="Urvi Sharma - AM.EN.P2ARI20022" userId="S::amenp2ari20022@am.students.amrita.edu::9375030a-9128-405d-9be2-b8c4ee93aa62" providerId="AD" clId="Web-{DDD6043C-E5C0-A9D7-DE18-6184E555CB5B}" dt="2021-04-27T17:18:29.648" v="834"/>
          <ac:picMkLst>
            <pc:docMk/>
            <pc:sldMk cId="2112031678" sldId="271"/>
            <ac:picMk id="7" creationId="{4E8E3161-A8F4-4BA2-B352-E4EC9703026F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7:21:19.027" v="864" actId="1076"/>
          <ac:picMkLst>
            <pc:docMk/>
            <pc:sldMk cId="2112031678" sldId="271"/>
            <ac:picMk id="13" creationId="{E45D6876-63D5-4DA2-9C8E-6AE850A6FC91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7:20:52.682" v="856" actId="1076"/>
          <ac:picMkLst>
            <pc:docMk/>
            <pc:sldMk cId="2112031678" sldId="271"/>
            <ac:picMk id="17" creationId="{9C4DF0D6-D8EC-416D-96B9-33F41D8FA25C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7:20:56.714" v="857" actId="1076"/>
          <ac:picMkLst>
            <pc:docMk/>
            <pc:sldMk cId="2112031678" sldId="271"/>
            <ac:picMk id="19" creationId="{448C9B1B-C664-40B3-AFB6-46DC24AA3AB5}"/>
          </ac:picMkLst>
        </pc:picChg>
        <pc:picChg chg="add del">
          <ac:chgData name="Urvi Sharma - AM.EN.P2ARI20022" userId="S::amenp2ari20022@am.students.amrita.edu::9375030a-9128-405d-9be2-b8c4ee93aa62" providerId="AD" clId="Web-{DDD6043C-E5C0-A9D7-DE18-6184E555CB5B}" dt="2021-04-27T17:19:57.353" v="846"/>
          <ac:picMkLst>
            <pc:docMk/>
            <pc:sldMk cId="2112031678" sldId="271"/>
            <ac:picMk id="21" creationId="{6FAEFFED-DD2D-44E3-984F-71279A60253C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7:20:08.884" v="848" actId="1076"/>
          <ac:picMkLst>
            <pc:docMk/>
            <pc:sldMk cId="2112031678" sldId="271"/>
            <ac:picMk id="23" creationId="{D944A67D-F98C-4675-ABE6-4D442778A67C}"/>
          </ac:picMkLst>
        </pc:picChg>
      </pc:sldChg>
      <pc:sldChg chg="addSp delSp modSp add ord replId">
        <pc:chgData name="Urvi Sharma - AM.EN.P2ARI20022" userId="S::amenp2ari20022@am.students.amrita.edu::9375030a-9128-405d-9be2-b8c4ee93aa62" providerId="AD" clId="Web-{DDD6043C-E5C0-A9D7-DE18-6184E555CB5B}" dt="2021-04-27T17:29:14.976" v="896" actId="20577"/>
        <pc:sldMkLst>
          <pc:docMk/>
          <pc:sldMk cId="4282703936" sldId="273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29:14.976" v="896" actId="20577"/>
          <ac:spMkLst>
            <pc:docMk/>
            <pc:sldMk cId="4282703936" sldId="273"/>
            <ac:spMk id="2" creationId="{06FD30AC-B5C8-44BB-BB2A-930A9BE7C911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7:07:12.991" v="750"/>
          <ac:spMkLst>
            <pc:docMk/>
            <pc:sldMk cId="4282703936" sldId="273"/>
            <ac:spMk id="3" creationId="{627D03A1-C78A-41A3-A4E1-69D71D5DF1BC}"/>
          </ac:spMkLst>
        </pc:spChg>
        <pc:spChg chg="del mod">
          <ac:chgData name="Urvi Sharma - AM.EN.P2ARI20022" userId="S::amenp2ari20022@am.students.amrita.edu::9375030a-9128-405d-9be2-b8c4ee93aa62" providerId="AD" clId="Web-{DDD6043C-E5C0-A9D7-DE18-6184E555CB5B}" dt="2021-04-27T17:06:24.005" v="741"/>
          <ac:spMkLst>
            <pc:docMk/>
            <pc:sldMk cId="4282703936" sldId="273"/>
            <ac:spMk id="5" creationId="{709F23FA-957A-4FFA-9694-A970C9E18989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7:07:36.366" v="758" actId="1076"/>
          <ac:spMkLst>
            <pc:docMk/>
            <pc:sldMk cId="4282703936" sldId="273"/>
            <ac:spMk id="6" creationId="{6538C9C0-1D7C-4292-8DD8-15744D74CC03}"/>
          </ac:spMkLst>
        </pc:spChg>
        <pc:picChg chg="del">
          <ac:chgData name="Urvi Sharma - AM.EN.P2ARI20022" userId="S::amenp2ari20022@am.students.amrita.edu::9375030a-9128-405d-9be2-b8c4ee93aa62" providerId="AD" clId="Web-{DDD6043C-E5C0-A9D7-DE18-6184E555CB5B}" dt="2021-04-27T17:06:02.864" v="735"/>
          <ac:picMkLst>
            <pc:docMk/>
            <pc:sldMk cId="4282703936" sldId="273"/>
            <ac:picMk id="4" creationId="{BDDA26D5-18E4-481E-B0A0-96D9F8369A7F}"/>
          </ac:picMkLst>
        </pc:picChg>
      </pc:sldChg>
      <pc:sldChg chg="addSp modSp">
        <pc:chgData name="Urvi Sharma - AM.EN.P2ARI20022" userId="S::amenp2ari20022@am.students.amrita.edu::9375030a-9128-405d-9be2-b8c4ee93aa62" providerId="AD" clId="Web-{DDD6043C-E5C0-A9D7-DE18-6184E555CB5B}" dt="2021-04-27T17:56:38.269" v="992" actId="1076"/>
        <pc:sldMkLst>
          <pc:docMk/>
          <pc:sldMk cId="4224785198" sldId="274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36:55.503" v="914" actId="1076"/>
          <ac:spMkLst>
            <pc:docMk/>
            <pc:sldMk cId="4224785198" sldId="274"/>
            <ac:spMk id="2" creationId="{06FD30AC-B5C8-44BB-BB2A-930A9BE7C911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7:44:59.487" v="949" actId="20577"/>
          <ac:spMkLst>
            <pc:docMk/>
            <pc:sldMk cId="4224785198" sldId="274"/>
            <ac:spMk id="3" creationId="{329ED99A-ADBE-4893-9797-1C9AA1EA2D16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7:14:07.501" v="808" actId="20577"/>
          <ac:spMkLst>
            <pc:docMk/>
            <pc:sldMk cId="4224785198" sldId="274"/>
            <ac:spMk id="5" creationId="{709F23FA-957A-4FFA-9694-A970C9E18989}"/>
          </ac:spMkLst>
        </pc:spChg>
        <pc:picChg chg="mod">
          <ac:chgData name="Urvi Sharma - AM.EN.P2ARI20022" userId="S::amenp2ari20022@am.students.amrita.edu::9375030a-9128-405d-9be2-b8c4ee93aa62" providerId="AD" clId="Web-{DDD6043C-E5C0-A9D7-DE18-6184E555CB5B}" dt="2021-04-27T17:56:38.269" v="992" actId="1076"/>
          <ac:picMkLst>
            <pc:docMk/>
            <pc:sldMk cId="4224785198" sldId="274"/>
            <ac:picMk id="4" creationId="{BDDA26D5-18E4-481E-B0A0-96D9F8369A7F}"/>
          </ac:picMkLst>
        </pc:picChg>
      </pc:sldChg>
      <pc:sldChg chg="modSp">
        <pc:chgData name="Urvi Sharma - AM.EN.P2ARI20022" userId="S::amenp2ari20022@am.students.amrita.edu::9375030a-9128-405d-9be2-b8c4ee93aa62" providerId="AD" clId="Web-{DDD6043C-E5C0-A9D7-DE18-6184E555CB5B}" dt="2021-04-27T17:23:57.953" v="884" actId="1076"/>
        <pc:sldMkLst>
          <pc:docMk/>
          <pc:sldMk cId="2156667847" sldId="275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23:57.953" v="884" actId="1076"/>
          <ac:spMkLst>
            <pc:docMk/>
            <pc:sldMk cId="2156667847" sldId="275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7:23:54.328" v="883" actId="1076"/>
          <ac:spMkLst>
            <pc:docMk/>
            <pc:sldMk cId="2156667847" sldId="275"/>
            <ac:spMk id="5" creationId="{709F23FA-957A-4FFA-9694-A970C9E18989}"/>
          </ac:spMkLst>
        </pc:spChg>
      </pc:sldChg>
      <pc:sldChg chg="addSp delSp modSp add replId">
        <pc:chgData name="Urvi Sharma - AM.EN.P2ARI20022" userId="S::amenp2ari20022@am.students.amrita.edu::9375030a-9128-405d-9be2-b8c4ee93aa62" providerId="AD" clId="Web-{DDD6043C-E5C0-A9D7-DE18-6184E555CB5B}" dt="2021-04-27T17:46:35.786" v="965" actId="1076"/>
        <pc:sldMkLst>
          <pc:docMk/>
          <pc:sldMk cId="4280017542" sldId="276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12:06.170" v="782" actId="20577"/>
          <ac:spMkLst>
            <pc:docMk/>
            <pc:sldMk cId="4280017542" sldId="276"/>
            <ac:spMk id="2" creationId="{06FD30AC-B5C8-44BB-BB2A-930A9BE7C911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7:13:59.391" v="807" actId="20577"/>
          <ac:spMkLst>
            <pc:docMk/>
            <pc:sldMk cId="4280017542" sldId="276"/>
            <ac:spMk id="5" creationId="{709F23FA-957A-4FFA-9694-A970C9E18989}"/>
          </ac:spMkLst>
        </pc:spChg>
        <pc:spChg chg="add del mod">
          <ac:chgData name="Urvi Sharma - AM.EN.P2ARI20022" userId="S::amenp2ari20022@am.students.amrita.edu::9375030a-9128-405d-9be2-b8c4ee93aa62" providerId="AD" clId="Web-{DDD6043C-E5C0-A9D7-DE18-6184E555CB5B}" dt="2021-04-27T17:12:51.093" v="790"/>
          <ac:spMkLst>
            <pc:docMk/>
            <pc:sldMk cId="4280017542" sldId="276"/>
            <ac:spMk id="7" creationId="{694C3399-ACEC-493E-BB65-549CED9E260E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7:13:36.063" v="805" actId="20577"/>
          <ac:spMkLst>
            <pc:docMk/>
            <pc:sldMk cId="4280017542" sldId="276"/>
            <ac:spMk id="9" creationId="{D3F663FA-C08C-4021-A421-9E83CAA0354D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7:46:35.786" v="965" actId="1076"/>
          <ac:spMkLst>
            <pc:docMk/>
            <pc:sldMk cId="4280017542" sldId="276"/>
            <ac:spMk id="13" creationId="{89732F84-DF29-4FC6-9CF7-043B9C1FFCB1}"/>
          </ac:spMkLst>
        </pc:spChg>
        <pc:picChg chg="add mod">
          <ac:chgData name="Urvi Sharma - AM.EN.P2ARI20022" userId="S::amenp2ari20022@am.students.amrita.edu::9375030a-9128-405d-9be2-b8c4ee93aa62" providerId="AD" clId="Web-{DDD6043C-E5C0-A9D7-DE18-6184E555CB5B}" dt="2021-04-27T17:12:25.670" v="784" actId="1076"/>
          <ac:picMkLst>
            <pc:docMk/>
            <pc:sldMk cId="4280017542" sldId="276"/>
            <ac:picMk id="3" creationId="{ED542F8A-14CE-404C-9EE5-8AD56251E527}"/>
          </ac:picMkLst>
        </pc:picChg>
        <pc:picChg chg="del">
          <ac:chgData name="Urvi Sharma - AM.EN.P2ARI20022" userId="S::amenp2ari20022@am.students.amrita.edu::9375030a-9128-405d-9be2-b8c4ee93aa62" providerId="AD" clId="Web-{DDD6043C-E5C0-A9D7-DE18-6184E555CB5B}" dt="2021-04-27T17:10:11.104" v="764"/>
          <ac:picMkLst>
            <pc:docMk/>
            <pc:sldMk cId="4280017542" sldId="276"/>
            <ac:picMk id="4" creationId="{BDDA26D5-18E4-481E-B0A0-96D9F8369A7F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7:12:39.483" v="786" actId="1076"/>
          <ac:picMkLst>
            <pc:docMk/>
            <pc:sldMk cId="4280017542" sldId="276"/>
            <ac:picMk id="6" creationId="{8B0C2884-522F-4A13-89C4-35622E37FE62}"/>
          </ac:picMkLst>
        </pc:picChg>
      </pc:sldChg>
      <pc:sldChg chg="add replId">
        <pc:chgData name="Urvi Sharma - AM.EN.P2ARI20022" userId="S::amenp2ari20022@am.students.amrita.edu::9375030a-9128-405d-9be2-b8c4ee93aa62" providerId="AD" clId="Web-{DDD6043C-E5C0-A9D7-DE18-6184E555CB5B}" dt="2021-04-27T17:15:19.034" v="809"/>
        <pc:sldMkLst>
          <pc:docMk/>
          <pc:sldMk cId="4202026127" sldId="277"/>
        </pc:sldMkLst>
      </pc:sldChg>
      <pc:sldChg chg="add replId">
        <pc:chgData name="Urvi Sharma - AM.EN.P2ARI20022" userId="S::amenp2ari20022@am.students.amrita.edu::9375030a-9128-405d-9be2-b8c4ee93aa62" providerId="AD" clId="Web-{DDD6043C-E5C0-A9D7-DE18-6184E555CB5B}" dt="2021-04-27T17:17:01.833" v="820"/>
        <pc:sldMkLst>
          <pc:docMk/>
          <pc:sldMk cId="2384092467" sldId="278"/>
        </pc:sldMkLst>
      </pc:sldChg>
      <pc:sldChg chg="addSp delSp modSp">
        <pc:chgData name="Urvi Sharma - AM.EN.P2ARI20022" userId="S::amenp2ari20022@am.students.amrita.edu::9375030a-9128-405d-9be2-b8c4ee93aa62" providerId="AD" clId="Web-{DDD6043C-E5C0-A9D7-DE18-6184E555CB5B}" dt="2021-04-27T18:04:21.486" v="1039" actId="20577"/>
        <pc:sldMkLst>
          <pc:docMk/>
          <pc:sldMk cId="1853286519" sldId="279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8:00:24.808" v="1009" actId="20577"/>
          <ac:spMkLst>
            <pc:docMk/>
            <pc:sldMk cId="1853286519" sldId="279"/>
            <ac:spMk id="5" creationId="{709F23FA-957A-4FFA-9694-A970C9E18989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8:04:21.486" v="1039" actId="20577"/>
          <ac:spMkLst>
            <pc:docMk/>
            <pc:sldMk cId="1853286519" sldId="279"/>
            <ac:spMk id="7" creationId="{C1AD5D99-D8FB-45B6-8C9A-B26FD30451B5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7:53:06.061" v="966"/>
          <ac:spMkLst>
            <pc:docMk/>
            <pc:sldMk cId="1853286519" sldId="279"/>
            <ac:spMk id="9" creationId="{D3F663FA-C08C-4021-A421-9E83CAA0354D}"/>
          </ac:spMkLst>
        </pc:spChg>
        <pc:picChg chg="del">
          <ac:chgData name="Urvi Sharma - AM.EN.P2ARI20022" userId="S::amenp2ari20022@am.students.amrita.edu::9375030a-9128-405d-9be2-b8c4ee93aa62" providerId="AD" clId="Web-{DDD6043C-E5C0-A9D7-DE18-6184E555CB5B}" dt="2021-04-27T17:53:10.545" v="968"/>
          <ac:picMkLst>
            <pc:docMk/>
            <pc:sldMk cId="1853286519" sldId="279"/>
            <ac:picMk id="3" creationId="{ED542F8A-14CE-404C-9EE5-8AD56251E527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7:53:26.202" v="973" actId="1076"/>
          <ac:picMkLst>
            <pc:docMk/>
            <pc:sldMk cId="1853286519" sldId="279"/>
            <ac:picMk id="4" creationId="{7BDAC3E6-0B23-48AE-855E-9B8F4B1DDA2B}"/>
          </ac:picMkLst>
        </pc:picChg>
        <pc:picChg chg="del">
          <ac:chgData name="Urvi Sharma - AM.EN.P2ARI20022" userId="S::amenp2ari20022@am.students.amrita.edu::9375030a-9128-405d-9be2-b8c4ee93aa62" providerId="AD" clId="Web-{DDD6043C-E5C0-A9D7-DE18-6184E555CB5B}" dt="2021-04-27T17:53:08.420" v="967"/>
          <ac:picMkLst>
            <pc:docMk/>
            <pc:sldMk cId="1853286519" sldId="279"/>
            <ac:picMk id="6" creationId="{8B0C2884-522F-4A13-89C4-35622E37FE62}"/>
          </ac:picMkLst>
        </pc:picChg>
      </pc:sldChg>
      <pc:sldChg chg="addSp delSp modSp">
        <pc:chgData name="Urvi Sharma - AM.EN.P2ARI20022" userId="S::amenp2ari20022@am.students.amrita.edu::9375030a-9128-405d-9be2-b8c4ee93aa62" providerId="AD" clId="Web-{DDD6043C-E5C0-A9D7-DE18-6184E555CB5B}" dt="2021-04-27T18:15:26.565" v="1053" actId="1076"/>
        <pc:sldMkLst>
          <pc:docMk/>
          <pc:sldMk cId="343077582" sldId="280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8:15:26.565" v="1053" actId="1076"/>
          <ac:spMkLst>
            <pc:docMk/>
            <pc:sldMk cId="343077582" sldId="280"/>
            <ac:spMk id="5" creationId="{709F23FA-957A-4FFA-9694-A970C9E18989}"/>
          </ac:spMkLst>
        </pc:spChg>
        <pc:spChg chg="add mod">
          <ac:chgData name="Urvi Sharma - AM.EN.P2ARI20022" userId="S::amenp2ari20022@am.students.amrita.edu::9375030a-9128-405d-9be2-b8c4ee93aa62" providerId="AD" clId="Web-{DDD6043C-E5C0-A9D7-DE18-6184E555CB5B}" dt="2021-04-27T18:04:10.111" v="1038" actId="1076"/>
          <ac:spMkLst>
            <pc:docMk/>
            <pc:sldMk cId="343077582" sldId="280"/>
            <ac:spMk id="7" creationId="{C0F7795D-E342-49FC-8353-105F55FF09F0}"/>
          </ac:spMkLst>
        </pc:spChg>
        <pc:spChg chg="del">
          <ac:chgData name="Urvi Sharma - AM.EN.P2ARI20022" userId="S::amenp2ari20022@am.students.amrita.edu::9375030a-9128-405d-9be2-b8c4ee93aa62" providerId="AD" clId="Web-{DDD6043C-E5C0-A9D7-DE18-6184E555CB5B}" dt="2021-04-27T18:01:45.951" v="1010"/>
          <ac:spMkLst>
            <pc:docMk/>
            <pc:sldMk cId="343077582" sldId="280"/>
            <ac:spMk id="9" creationId="{D3F663FA-C08C-4021-A421-9E83CAA0354D}"/>
          </ac:spMkLst>
        </pc:spChg>
        <pc:picChg chg="del">
          <ac:chgData name="Urvi Sharma - AM.EN.P2ARI20022" userId="S::amenp2ari20022@am.students.amrita.edu::9375030a-9128-405d-9be2-b8c4ee93aa62" providerId="AD" clId="Web-{DDD6043C-E5C0-A9D7-DE18-6184E555CB5B}" dt="2021-04-27T18:01:48.873" v="1012"/>
          <ac:picMkLst>
            <pc:docMk/>
            <pc:sldMk cId="343077582" sldId="280"/>
            <ac:picMk id="3" creationId="{ED542F8A-14CE-404C-9EE5-8AD56251E527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8:02:56.828" v="1023" actId="1076"/>
          <ac:picMkLst>
            <pc:docMk/>
            <pc:sldMk cId="343077582" sldId="280"/>
            <ac:picMk id="4" creationId="{34899E16-16D9-4C67-8764-473B34669AE7}"/>
          </ac:picMkLst>
        </pc:picChg>
        <pc:picChg chg="del">
          <ac:chgData name="Urvi Sharma - AM.EN.P2ARI20022" userId="S::amenp2ari20022@am.students.amrita.edu::9375030a-9128-405d-9be2-b8c4ee93aa62" providerId="AD" clId="Web-{DDD6043C-E5C0-A9D7-DE18-6184E555CB5B}" dt="2021-04-27T18:01:47.592" v="1011"/>
          <ac:picMkLst>
            <pc:docMk/>
            <pc:sldMk cId="343077582" sldId="280"/>
            <ac:picMk id="6" creationId="{8B0C2884-522F-4A13-89C4-35622E37FE62}"/>
          </ac:picMkLst>
        </pc:picChg>
      </pc:sldChg>
      <pc:sldChg chg="modSp">
        <pc:chgData name="Urvi Sharma - AM.EN.P2ARI20022" userId="S::amenp2ari20022@am.students.amrita.edu::9375030a-9128-405d-9be2-b8c4ee93aa62" providerId="AD" clId="Web-{DDD6043C-E5C0-A9D7-DE18-6184E555CB5B}" dt="2021-04-27T18:19:12.258" v="1061" actId="1076"/>
        <pc:sldMkLst>
          <pc:docMk/>
          <pc:sldMk cId="1717920852" sldId="281"/>
        </pc:sldMkLst>
        <pc:picChg chg="mod">
          <ac:chgData name="Urvi Sharma - AM.EN.P2ARI20022" userId="S::amenp2ari20022@am.students.amrita.edu::9375030a-9128-405d-9be2-b8c4ee93aa62" providerId="AD" clId="Web-{DDD6043C-E5C0-A9D7-DE18-6184E555CB5B}" dt="2021-04-27T18:19:09.040" v="1060" actId="1076"/>
          <ac:picMkLst>
            <pc:docMk/>
            <pc:sldMk cId="1717920852" sldId="281"/>
            <ac:picMk id="3" creationId="{ED542F8A-14CE-404C-9EE5-8AD56251E527}"/>
          </ac:picMkLst>
        </pc:picChg>
        <pc:picChg chg="mod">
          <ac:chgData name="Urvi Sharma - AM.EN.P2ARI20022" userId="S::amenp2ari20022@am.students.amrita.edu::9375030a-9128-405d-9be2-b8c4ee93aa62" providerId="AD" clId="Web-{DDD6043C-E5C0-A9D7-DE18-6184E555CB5B}" dt="2021-04-27T18:19:12.258" v="1061" actId="1076"/>
          <ac:picMkLst>
            <pc:docMk/>
            <pc:sldMk cId="1717920852" sldId="281"/>
            <ac:picMk id="6" creationId="{8B0C2884-522F-4A13-89C4-35622E37FE62}"/>
          </ac:picMkLst>
        </pc:picChg>
      </pc:sldChg>
      <pc:sldChg chg="modSp new">
        <pc:chgData name="Urvi Sharma - AM.EN.P2ARI20022" userId="S::amenp2ari20022@am.students.amrita.edu::9375030a-9128-405d-9be2-b8c4ee93aa62" providerId="AD" clId="Web-{DDD6043C-E5C0-A9D7-DE18-6184E555CB5B}" dt="2021-04-27T17:30:49.182" v="904" actId="20577"/>
        <pc:sldMkLst>
          <pc:docMk/>
          <pc:sldMk cId="3348262139" sldId="282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30:49.182" v="904" actId="20577"/>
          <ac:spMkLst>
            <pc:docMk/>
            <pc:sldMk cId="3348262139" sldId="282"/>
            <ac:spMk id="2" creationId="{D0A263E1-6D0B-4A50-B287-89FE9125BD83}"/>
          </ac:spMkLst>
        </pc:spChg>
      </pc:sldChg>
      <pc:sldChg chg="modSp">
        <pc:chgData name="Urvi Sharma - AM.EN.P2ARI20022" userId="S::amenp2ari20022@am.students.amrita.edu::9375030a-9128-405d-9be2-b8c4ee93aa62" providerId="AD" clId="Web-{DDD6043C-E5C0-A9D7-DE18-6184E555CB5B}" dt="2021-04-27T17:41:34.822" v="921" actId="20577"/>
        <pc:sldMkLst>
          <pc:docMk/>
          <pc:sldMk cId="1802511430" sldId="283"/>
        </pc:sldMkLst>
        <pc:spChg chg="mod">
          <ac:chgData name="Urvi Sharma - AM.EN.P2ARI20022" userId="S::amenp2ari20022@am.students.amrita.edu::9375030a-9128-405d-9be2-b8c4ee93aa62" providerId="AD" clId="Web-{DDD6043C-E5C0-A9D7-DE18-6184E555CB5B}" dt="2021-04-27T17:41:34.822" v="921" actId="20577"/>
          <ac:spMkLst>
            <pc:docMk/>
            <pc:sldMk cId="1802511430" sldId="283"/>
            <ac:spMk id="29" creationId="{3B1C24C6-7261-46B9-ADC8-9CAFEEBF0E24}"/>
          </ac:spMkLst>
        </pc:spChg>
      </pc:sldChg>
      <pc:sldChg chg="addSp delSp modSp addAnim">
        <pc:chgData name="Urvi Sharma - AM.EN.P2ARI20022" userId="S::amenp2ari20022@am.students.amrita.edu::9375030a-9128-405d-9be2-b8c4ee93aa62" providerId="AD" clId="Web-{DDD6043C-E5C0-A9D7-DE18-6184E555CB5B}" dt="2021-04-27T18:18:35.429" v="1059"/>
        <pc:sldMkLst>
          <pc:docMk/>
          <pc:sldMk cId="2131311484" sldId="284"/>
        </pc:sldMkLst>
        <pc:spChg chg="add del">
          <ac:chgData name="Urvi Sharma - AM.EN.P2ARI20022" userId="S::amenp2ari20022@am.students.amrita.edu::9375030a-9128-405d-9be2-b8c4ee93aa62" providerId="AD" clId="Web-{DDD6043C-E5C0-A9D7-DE18-6184E555CB5B}" dt="2021-04-27T18:17:30.865" v="1056"/>
          <ac:spMkLst>
            <pc:docMk/>
            <pc:sldMk cId="2131311484" sldId="284"/>
            <ac:spMk id="8" creationId="{17718681-A12E-49D6-9925-DD7C68176D61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8:17:30.865" v="1056"/>
          <ac:spMkLst>
            <pc:docMk/>
            <pc:sldMk cId="2131311484" sldId="284"/>
            <ac:spMk id="10" creationId="{FBD77573-9EF2-4C35-8285-A1CF6FBB0EA5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8:18:35.429" v="1058"/>
          <ac:spMkLst>
            <pc:docMk/>
            <pc:sldMk cId="2131311484" sldId="284"/>
            <ac:spMk id="28" creationId="{9401A900-AB04-4838-9F24-C9E67B43A913}"/>
          </ac:spMkLst>
        </pc:spChg>
        <pc:spChg chg="mod">
          <ac:chgData name="Urvi Sharma - AM.EN.P2ARI20022" userId="S::amenp2ari20022@am.students.amrita.edu::9375030a-9128-405d-9be2-b8c4ee93aa62" providerId="AD" clId="Web-{DDD6043C-E5C0-A9D7-DE18-6184E555CB5B}" dt="2021-04-27T18:18:35.429" v="1058"/>
          <ac:spMkLst>
            <pc:docMk/>
            <pc:sldMk cId="2131311484" sldId="284"/>
            <ac:spMk id="29" creationId="{3B1C24C6-7261-46B9-ADC8-9CAFEEBF0E24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8:18:35.429" v="1058"/>
          <ac:spMkLst>
            <pc:docMk/>
            <pc:sldMk cId="2131311484" sldId="284"/>
            <ac:spMk id="32" creationId="{8FC9BE17-9A7B-462D-AE50-3D8777387304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8:18:35.429" v="1058"/>
          <ac:spMkLst>
            <pc:docMk/>
            <pc:sldMk cId="2131311484" sldId="284"/>
            <ac:spMk id="34" creationId="{3EBE8569-6AEC-4B8C-8D53-2DE337CDBA65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8:17:19.349" v="1055"/>
          <ac:spMkLst>
            <pc:docMk/>
            <pc:sldMk cId="2131311484" sldId="284"/>
            <ac:spMk id="35" creationId="{04812C46-200A-4DEB-A05E-3ED6C68C2387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8:17:19.349" v="1055"/>
          <ac:spMkLst>
            <pc:docMk/>
            <pc:sldMk cId="2131311484" sldId="284"/>
            <ac:spMk id="37" creationId="{D1EA859B-E555-4109-94F3-6700E046E008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8:18:35.429" v="1058"/>
          <ac:spMkLst>
            <pc:docMk/>
            <pc:sldMk cId="2131311484" sldId="284"/>
            <ac:spMk id="39" creationId="{55D4142C-5077-457F-A6AD-3FECFDB39685}"/>
          </ac:spMkLst>
        </pc:spChg>
        <pc:spChg chg="add del">
          <ac:chgData name="Urvi Sharma - AM.EN.P2ARI20022" userId="S::amenp2ari20022@am.students.amrita.edu::9375030a-9128-405d-9be2-b8c4ee93aa62" providerId="AD" clId="Web-{DDD6043C-E5C0-A9D7-DE18-6184E555CB5B}" dt="2021-04-27T18:18:35.429" v="1058"/>
          <ac:spMkLst>
            <pc:docMk/>
            <pc:sldMk cId="2131311484" sldId="284"/>
            <ac:spMk id="41" creationId="{7A5F0580-5EE9-419F-96EE-B6529EF6E7D0}"/>
          </ac:spMkLst>
        </pc:spChg>
        <pc:picChg chg="add del">
          <ac:chgData name="Urvi Sharma - AM.EN.P2ARI20022" userId="S::amenp2ari20022@am.students.amrita.edu::9375030a-9128-405d-9be2-b8c4ee93aa62" providerId="AD" clId="Web-{DDD6043C-E5C0-A9D7-DE18-6184E555CB5B}" dt="2021-04-27T18:17:19.349" v="1055"/>
          <ac:picMkLst>
            <pc:docMk/>
            <pc:sldMk cId="2131311484" sldId="284"/>
            <ac:picMk id="31" creationId="{115FB640-2A8B-49B2-9A02-012E5EACB961}"/>
          </ac:picMkLst>
        </pc:picChg>
        <pc:picChg chg="add mod">
          <ac:chgData name="Urvi Sharma - AM.EN.P2ARI20022" userId="S::amenp2ari20022@am.students.amrita.edu::9375030a-9128-405d-9be2-b8c4ee93aa62" providerId="AD" clId="Web-{DDD6043C-E5C0-A9D7-DE18-6184E555CB5B}" dt="2021-04-27T18:18:35.429" v="1058"/>
          <ac:picMkLst>
            <pc:docMk/>
            <pc:sldMk cId="2131311484" sldId="284"/>
            <ac:picMk id="33" creationId="{C34ADA98-C745-4B24-9CEF-43DE07094588}"/>
          </ac:picMkLst>
        </pc:picChg>
        <pc:picChg chg="add">
          <ac:chgData name="Urvi Sharma - AM.EN.P2ARI20022" userId="S::amenp2ari20022@am.students.amrita.edu::9375030a-9128-405d-9be2-b8c4ee93aa62" providerId="AD" clId="Web-{DDD6043C-E5C0-A9D7-DE18-6184E555CB5B}" dt="2021-04-27T18:18:35.429" v="1058"/>
          <ac:picMkLst>
            <pc:docMk/>
            <pc:sldMk cId="2131311484" sldId="284"/>
            <ac:picMk id="46" creationId="{54DDEBDD-D8BD-41A6-8A0D-B00E3768B0F9}"/>
          </ac:picMkLst>
        </pc:picChg>
      </pc:sldChg>
    </pc:docChg>
  </pc:docChgLst>
  <pc:docChgLst>
    <pc:chgData name="Narendra Singh Bisht - AM.EN.P2ARI20043" userId="S::amenp2ari20043@am.students.amrita.edu::3f7236d7-4288-4b56-a874-8f7dedaa4edf" providerId="AD" clId="Web-{970ABF9B-309D-7670-C72A-E286304CB5CB}"/>
    <pc:docChg chg="addSld delSld modSld sldOrd">
      <pc:chgData name="Narendra Singh Bisht - AM.EN.P2ARI20043" userId="S::amenp2ari20043@am.students.amrita.edu::3f7236d7-4288-4b56-a874-8f7dedaa4edf" providerId="AD" clId="Web-{970ABF9B-309D-7670-C72A-E286304CB5CB}" dt="2021-04-27T18:15:11.944" v="1258"/>
      <pc:docMkLst>
        <pc:docMk/>
      </pc:docMkLst>
      <pc:sldChg chg="modSp">
        <pc:chgData name="Narendra Singh Bisht - AM.EN.P2ARI20043" userId="S::amenp2ari20043@am.students.amrita.edu::3f7236d7-4288-4b56-a874-8f7dedaa4edf" providerId="AD" clId="Web-{970ABF9B-309D-7670-C72A-E286304CB5CB}" dt="2021-04-27T17:27:15.494" v="471" actId="14100"/>
        <pc:sldMkLst>
          <pc:docMk/>
          <pc:sldMk cId="109857222" sldId="256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27:15.494" v="471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970ABF9B-309D-7670-C72A-E286304CB5CB}" dt="2021-04-27T17:37:48.170" v="770" actId="20577"/>
        <pc:sldMkLst>
          <pc:docMk/>
          <pc:sldMk cId="1555515084" sldId="260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37:48.170" v="770" actId="20577"/>
          <ac:spMkLst>
            <pc:docMk/>
            <pc:sldMk cId="1555515084" sldId="260"/>
            <ac:spMk id="7" creationId="{27E2631A-8B4B-473C-8CE5-FE3BEBE601F4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970ABF9B-309D-7670-C72A-E286304CB5CB}" dt="2021-04-27T16:59:22.754" v="218" actId="20577"/>
        <pc:sldMkLst>
          <pc:docMk/>
          <pc:sldMk cId="1991879187" sldId="265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6:59:22.754" v="218" actId="20577"/>
          <ac:spMkLst>
            <pc:docMk/>
            <pc:sldMk cId="1991879187" sldId="265"/>
            <ac:spMk id="3" creationId="{26E4F44F-2E03-4C8C-960D-EB7B560208FD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970ABF9B-309D-7670-C72A-E286304CB5CB}" dt="2021-04-27T17:26:36.821" v="465" actId="14100"/>
        <pc:sldMkLst>
          <pc:docMk/>
          <pc:sldMk cId="3004996819" sldId="267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25:28.428" v="457" actId="14100"/>
          <ac:spMkLst>
            <pc:docMk/>
            <pc:sldMk cId="3004996819" sldId="267"/>
            <ac:spMk id="2" creationId="{E99CADC2-6BDA-4B63-8270-00A0BC9A9BE9}"/>
          </ac:spMkLst>
        </pc:spChg>
        <pc:spChg chg="mod">
          <ac:chgData name="Narendra Singh Bisht - AM.EN.P2ARI20043" userId="S::amenp2ari20043@am.students.amrita.edu::3f7236d7-4288-4b56-a874-8f7dedaa4edf" providerId="AD" clId="Web-{970ABF9B-309D-7670-C72A-E286304CB5CB}" dt="2021-04-27T17:26:36.821" v="465" actId="14100"/>
          <ac:spMkLst>
            <pc:docMk/>
            <pc:sldMk cId="3004996819" sldId="267"/>
            <ac:spMk id="3" creationId="{26E4F44F-2E03-4C8C-960D-EB7B560208FD}"/>
          </ac:spMkLst>
        </pc:spChg>
      </pc:sldChg>
      <pc:sldChg chg="addSp delSp modSp mod setBg">
        <pc:chgData name="Narendra Singh Bisht - AM.EN.P2ARI20043" userId="S::amenp2ari20043@am.students.amrita.edu::3f7236d7-4288-4b56-a874-8f7dedaa4edf" providerId="AD" clId="Web-{970ABF9B-309D-7670-C72A-E286304CB5CB}" dt="2021-04-27T17:03:00.183" v="233"/>
        <pc:sldMkLst>
          <pc:docMk/>
          <pc:sldMk cId="209087799" sldId="269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03:00.183" v="233"/>
          <ac:spMkLst>
            <pc:docMk/>
            <pc:sldMk cId="209087799" sldId="269"/>
            <ac:spMk id="2" creationId="{5136F62B-BE15-477F-A15E-961F160DF8D8}"/>
          </ac:spMkLst>
        </pc:spChg>
        <pc:spChg chg="mod">
          <ac:chgData name="Narendra Singh Bisht - AM.EN.P2ARI20043" userId="S::amenp2ari20043@am.students.amrita.edu::3f7236d7-4288-4b56-a874-8f7dedaa4edf" providerId="AD" clId="Web-{970ABF9B-309D-7670-C72A-E286304CB5CB}" dt="2021-04-27T17:03:00.183" v="233"/>
          <ac:spMkLst>
            <pc:docMk/>
            <pc:sldMk cId="209087799" sldId="269"/>
            <ac:spMk id="5" creationId="{AD1E91CA-BB56-4B3C-A73C-AFD242F6D6EC}"/>
          </ac:spMkLst>
        </pc:spChg>
        <pc:spChg chg="add del">
          <ac:chgData name="Narendra Singh Bisht - AM.EN.P2ARI20043" userId="S::amenp2ari20043@am.students.amrita.edu::3f7236d7-4288-4b56-a874-8f7dedaa4edf" providerId="AD" clId="Web-{970ABF9B-309D-7670-C72A-E286304CB5CB}" dt="2021-04-27T17:03:00.183" v="233"/>
          <ac:spMkLst>
            <pc:docMk/>
            <pc:sldMk cId="209087799" sldId="269"/>
            <ac:spMk id="14" creationId="{5E52985E-2553-471E-82AA-5ED7A329890A}"/>
          </ac:spMkLst>
        </pc:spChg>
        <pc:spChg chg="add del">
          <ac:chgData name="Narendra Singh Bisht - AM.EN.P2ARI20043" userId="S::amenp2ari20043@am.students.amrita.edu::3f7236d7-4288-4b56-a874-8f7dedaa4edf" providerId="AD" clId="Web-{970ABF9B-309D-7670-C72A-E286304CB5CB}" dt="2021-04-27T17:02:47.479" v="231"/>
          <ac:spMkLst>
            <pc:docMk/>
            <pc:sldMk cId="209087799" sldId="269"/>
            <ac:spMk id="17" creationId="{D052D0E8-5725-42F1-BA8A-2E793289AB6A}"/>
          </ac:spMkLst>
        </pc:spChg>
        <pc:spChg chg="add del">
          <ac:chgData name="Narendra Singh Bisht - AM.EN.P2ARI20043" userId="S::amenp2ari20043@am.students.amrita.edu::3f7236d7-4288-4b56-a874-8f7dedaa4edf" providerId="AD" clId="Web-{970ABF9B-309D-7670-C72A-E286304CB5CB}" dt="2021-04-27T17:02:47.479" v="231"/>
          <ac:spMkLst>
            <pc:docMk/>
            <pc:sldMk cId="209087799" sldId="269"/>
            <ac:spMk id="19" creationId="{31C81BFC-A665-4DFF-AFE8-B85ACB3E04B0}"/>
          </ac:spMkLst>
        </pc:spChg>
        <pc:picChg chg="mod ord">
          <ac:chgData name="Narendra Singh Bisht - AM.EN.P2ARI20043" userId="S::amenp2ari20043@am.students.amrita.edu::3f7236d7-4288-4b56-a874-8f7dedaa4edf" providerId="AD" clId="Web-{970ABF9B-309D-7670-C72A-E286304CB5CB}" dt="2021-04-27T17:03:00.183" v="233"/>
          <ac:picMkLst>
            <pc:docMk/>
            <pc:sldMk cId="209087799" sldId="269"/>
            <ac:picMk id="9" creationId="{9849C28F-EB45-4D0B-B2BD-3AA747B7AF47}"/>
          </ac:picMkLst>
        </pc:picChg>
        <pc:picChg chg="mod">
          <ac:chgData name="Narendra Singh Bisht - AM.EN.P2ARI20043" userId="S::amenp2ari20043@am.students.amrita.edu::3f7236d7-4288-4b56-a874-8f7dedaa4edf" providerId="AD" clId="Web-{970ABF9B-309D-7670-C72A-E286304CB5CB}" dt="2021-04-27T17:03:00.183" v="233"/>
          <ac:picMkLst>
            <pc:docMk/>
            <pc:sldMk cId="209087799" sldId="269"/>
            <ac:picMk id="12" creationId="{26DE2175-7E16-4B4B-A5D4-D864CF9EC80D}"/>
          </ac:picMkLst>
        </pc:picChg>
        <pc:cxnChg chg="add del">
          <ac:chgData name="Narendra Singh Bisht - AM.EN.P2ARI20043" userId="S::amenp2ari20043@am.students.amrita.edu::3f7236d7-4288-4b56-a874-8f7dedaa4edf" providerId="AD" clId="Web-{970ABF9B-309D-7670-C72A-E286304CB5CB}" dt="2021-04-27T17:03:00.183" v="233"/>
          <ac:cxnSpMkLst>
            <pc:docMk/>
            <pc:sldMk cId="209087799" sldId="269"/>
            <ac:cxnSpMk id="15" creationId="{DAE3ABC6-4042-4293-A7DF-F01181363B7E}"/>
          </ac:cxnSpMkLst>
        </pc:cxnChg>
      </pc:sldChg>
      <pc:sldChg chg="modSp">
        <pc:chgData name="Narendra Singh Bisht - AM.EN.P2ARI20043" userId="S::amenp2ari20043@am.students.amrita.edu::3f7236d7-4288-4b56-a874-8f7dedaa4edf" providerId="AD" clId="Web-{970ABF9B-309D-7670-C72A-E286304CB5CB}" dt="2021-04-27T16:55:53.388" v="198" actId="14100"/>
        <pc:sldMkLst>
          <pc:docMk/>
          <pc:sldMk cId="318091749" sldId="270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6:55:53.388" v="198" actId="14100"/>
          <ac:spMkLst>
            <pc:docMk/>
            <pc:sldMk cId="318091749" sldId="270"/>
            <ac:spMk id="2" creationId="{86A78FF6-E0F9-444F-93B6-4E86D5706EEF}"/>
          </ac:spMkLst>
        </pc:spChg>
        <pc:spChg chg="mod">
          <ac:chgData name="Narendra Singh Bisht - AM.EN.P2ARI20043" userId="S::amenp2ari20043@am.students.amrita.edu::3f7236d7-4288-4b56-a874-8f7dedaa4edf" providerId="AD" clId="Web-{970ABF9B-309D-7670-C72A-E286304CB5CB}" dt="2021-04-27T16:55:22.059" v="194" actId="20577"/>
          <ac:spMkLst>
            <pc:docMk/>
            <pc:sldMk cId="318091749" sldId="270"/>
            <ac:spMk id="6" creationId="{D9C8416B-FD33-4B16-A18C-6876DF3DCE91}"/>
          </ac:spMkLst>
        </pc:spChg>
        <pc:spChg chg="mod">
          <ac:chgData name="Narendra Singh Bisht - AM.EN.P2ARI20043" userId="S::amenp2ari20043@am.students.amrita.edu::3f7236d7-4288-4b56-a874-8f7dedaa4edf" providerId="AD" clId="Web-{970ABF9B-309D-7670-C72A-E286304CB5CB}" dt="2021-04-27T16:55:38.325" v="196" actId="14100"/>
          <ac:spMkLst>
            <pc:docMk/>
            <pc:sldMk cId="318091749" sldId="270"/>
            <ac:spMk id="8" creationId="{C86B29B4-0544-4570-9B9C-90E0E2222585}"/>
          </ac:spMkLst>
        </pc:spChg>
      </pc:sldChg>
      <pc:sldChg chg="delSp modSp">
        <pc:chgData name="Narendra Singh Bisht - AM.EN.P2ARI20043" userId="S::amenp2ari20043@am.students.amrita.edu::3f7236d7-4288-4b56-a874-8f7dedaa4edf" providerId="AD" clId="Web-{970ABF9B-309D-7670-C72A-E286304CB5CB}" dt="2021-04-27T17:08:43.412" v="301" actId="20577"/>
        <pc:sldMkLst>
          <pc:docMk/>
          <pc:sldMk cId="2112031678" sldId="271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08:43.412" v="301" actId="20577"/>
          <ac:spMkLst>
            <pc:docMk/>
            <pc:sldMk cId="2112031678" sldId="271"/>
            <ac:spMk id="2" creationId="{06FD30AC-B5C8-44BB-BB2A-930A9BE7C911}"/>
          </ac:spMkLst>
        </pc:spChg>
        <pc:spChg chg="mod">
          <ac:chgData name="Narendra Singh Bisht - AM.EN.P2ARI20043" userId="S::amenp2ari20043@am.students.amrita.edu::3f7236d7-4288-4b56-a874-8f7dedaa4edf" providerId="AD" clId="Web-{970ABF9B-309D-7670-C72A-E286304CB5CB}" dt="2021-04-27T17:07:04.253" v="278" actId="20577"/>
          <ac:spMkLst>
            <pc:docMk/>
            <pc:sldMk cId="2112031678" sldId="271"/>
            <ac:spMk id="5" creationId="{709F23FA-957A-4FFA-9694-A970C9E18989}"/>
          </ac:spMkLst>
        </pc:spChg>
        <pc:picChg chg="del">
          <ac:chgData name="Narendra Singh Bisht - AM.EN.P2ARI20043" userId="S::amenp2ari20043@am.students.amrita.edu::3f7236d7-4288-4b56-a874-8f7dedaa4edf" providerId="AD" clId="Web-{970ABF9B-309D-7670-C72A-E286304CB5CB}" dt="2021-04-27T17:07:21.144" v="279"/>
          <ac:picMkLst>
            <pc:docMk/>
            <pc:sldMk cId="2112031678" sldId="271"/>
            <ac:picMk id="4" creationId="{BDDA26D5-18E4-481E-B0A0-96D9F8369A7F}"/>
          </ac:picMkLst>
        </pc:picChg>
      </pc:sldChg>
      <pc:sldChg chg="delSp modSp add replId">
        <pc:chgData name="Narendra Singh Bisht - AM.EN.P2ARI20043" userId="S::amenp2ari20043@am.students.amrita.edu::3f7236d7-4288-4b56-a874-8f7dedaa4edf" providerId="AD" clId="Web-{970ABF9B-309D-7670-C72A-E286304CB5CB}" dt="2021-04-27T17:01:29.430" v="229" actId="20577"/>
        <pc:sldMkLst>
          <pc:docMk/>
          <pc:sldMk cId="3676773547" sldId="272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01:29.430" v="229" actId="20577"/>
          <ac:spMkLst>
            <pc:docMk/>
            <pc:sldMk cId="3676773547" sldId="272"/>
            <ac:spMk id="2" creationId="{E99CADC2-6BDA-4B63-8270-00A0BC9A9BE9}"/>
          </ac:spMkLst>
        </pc:spChg>
        <pc:spChg chg="del mod">
          <ac:chgData name="Narendra Singh Bisht - AM.EN.P2ARI20043" userId="S::amenp2ari20043@am.students.amrita.edu::3f7236d7-4288-4b56-a874-8f7dedaa4edf" providerId="AD" clId="Web-{970ABF9B-309D-7670-C72A-E286304CB5CB}" dt="2021-04-27T17:01:21.930" v="225"/>
          <ac:spMkLst>
            <pc:docMk/>
            <pc:sldMk cId="3676773547" sldId="272"/>
            <ac:spMk id="7" creationId="{C73C1E68-496D-4062-AB6C-279DD48F3F14}"/>
          </ac:spMkLst>
        </pc:spChg>
        <pc:picChg chg="del">
          <ac:chgData name="Narendra Singh Bisht - AM.EN.P2ARI20043" userId="S::amenp2ari20043@am.students.amrita.edu::3f7236d7-4288-4b56-a874-8f7dedaa4edf" providerId="AD" clId="Web-{970ABF9B-309D-7670-C72A-E286304CB5CB}" dt="2021-04-27T17:01:15.289" v="223"/>
          <ac:picMkLst>
            <pc:docMk/>
            <pc:sldMk cId="3676773547" sldId="272"/>
            <ac:picMk id="6" creationId="{CE1B5430-998C-49A5-9441-9385F3025A8C}"/>
          </ac:picMkLst>
        </pc:picChg>
      </pc:sldChg>
      <pc:sldChg chg="addSp delSp modSp add del ord replId">
        <pc:chgData name="Narendra Singh Bisht - AM.EN.P2ARI20043" userId="S::amenp2ari20043@am.students.amrita.edu::3f7236d7-4288-4b56-a874-8f7dedaa4edf" providerId="AD" clId="Web-{970ABF9B-309D-7670-C72A-E286304CB5CB}" dt="2021-04-27T17:05:01.827" v="263"/>
        <pc:sldMkLst>
          <pc:docMk/>
          <pc:sldMk cId="1446327732" sldId="273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04:10.076" v="251" actId="20577"/>
          <ac:spMkLst>
            <pc:docMk/>
            <pc:sldMk cId="1446327732" sldId="273"/>
            <ac:spMk id="2" creationId="{5136F62B-BE15-477F-A15E-961F160DF8D8}"/>
          </ac:spMkLst>
        </pc:spChg>
        <pc:spChg chg="add mod">
          <ac:chgData name="Narendra Singh Bisht - AM.EN.P2ARI20043" userId="S::amenp2ari20043@am.students.amrita.edu::3f7236d7-4288-4b56-a874-8f7dedaa4edf" providerId="AD" clId="Web-{970ABF9B-309D-7670-C72A-E286304CB5CB}" dt="2021-04-27T17:04:45.702" v="259" actId="14100"/>
          <ac:spMkLst>
            <pc:docMk/>
            <pc:sldMk cId="1446327732" sldId="273"/>
            <ac:spMk id="4" creationId="{FF30CD10-AC19-482B-AE15-7F38B33D2D7F}"/>
          </ac:spMkLst>
        </pc:spChg>
        <pc:spChg chg="del">
          <ac:chgData name="Narendra Singh Bisht - AM.EN.P2ARI20043" userId="S::amenp2ari20043@am.students.amrita.edu::3f7236d7-4288-4b56-a874-8f7dedaa4edf" providerId="AD" clId="Web-{970ABF9B-309D-7670-C72A-E286304CB5CB}" dt="2021-04-27T17:04:21.420" v="253"/>
          <ac:spMkLst>
            <pc:docMk/>
            <pc:sldMk cId="1446327732" sldId="273"/>
            <ac:spMk id="11" creationId="{C10F870D-9D1D-47E1-8918-A411CD0673E0}"/>
          </ac:spMkLst>
        </pc:spChg>
        <pc:spChg chg="del mod">
          <ac:chgData name="Narendra Singh Bisht - AM.EN.P2ARI20043" userId="S::amenp2ari20043@am.students.amrita.edu::3f7236d7-4288-4b56-a874-8f7dedaa4edf" providerId="AD" clId="Web-{970ABF9B-309D-7670-C72A-E286304CB5CB}" dt="2021-04-27T17:04:54.452" v="262"/>
          <ac:spMkLst>
            <pc:docMk/>
            <pc:sldMk cId="1446327732" sldId="273"/>
            <ac:spMk id="14" creationId="{69FBC62F-3AC5-4C7E-8FD9-E37A9C604225}"/>
          </ac:spMkLst>
        </pc:spChg>
        <pc:picChg chg="del">
          <ac:chgData name="Narendra Singh Bisht - AM.EN.P2ARI20043" userId="S::amenp2ari20043@am.students.amrita.edu::3f7236d7-4288-4b56-a874-8f7dedaa4edf" providerId="AD" clId="Web-{970ABF9B-309D-7670-C72A-E286304CB5CB}" dt="2021-04-27T17:04:12.638" v="252"/>
          <ac:picMkLst>
            <pc:docMk/>
            <pc:sldMk cId="1446327732" sldId="273"/>
            <ac:picMk id="7" creationId="{8CAA5A7B-CE07-4CA9-AA69-0AEF6519C64C}"/>
          </ac:picMkLst>
        </pc:picChg>
        <pc:picChg chg="del">
          <ac:chgData name="Narendra Singh Bisht - AM.EN.P2ARI20043" userId="S::amenp2ari20043@am.students.amrita.edu::3f7236d7-4288-4b56-a874-8f7dedaa4edf" providerId="AD" clId="Web-{970ABF9B-309D-7670-C72A-E286304CB5CB}" dt="2021-04-27T17:04:28.248" v="255"/>
          <ac:picMkLst>
            <pc:docMk/>
            <pc:sldMk cId="1446327732" sldId="273"/>
            <ac:picMk id="8" creationId="{0CC11B46-EC82-4257-B913-DE9886D861B1}"/>
          </ac:picMkLst>
        </pc:picChg>
        <pc:picChg chg="del">
          <ac:chgData name="Narendra Singh Bisht - AM.EN.P2ARI20043" userId="S::amenp2ari20043@am.students.amrita.edu::3f7236d7-4288-4b56-a874-8f7dedaa4edf" providerId="AD" clId="Web-{970ABF9B-309D-7670-C72A-E286304CB5CB}" dt="2021-04-27T17:04:40.670" v="257"/>
          <ac:picMkLst>
            <pc:docMk/>
            <pc:sldMk cId="1446327732" sldId="273"/>
            <ac:picMk id="13" creationId="{585811CE-CFED-4DA3-AE5B-D3A1F9363CB5}"/>
          </ac:picMkLst>
        </pc:picChg>
        <pc:picChg chg="del">
          <ac:chgData name="Narendra Singh Bisht - AM.EN.P2ARI20043" userId="S::amenp2ari20043@am.students.amrita.edu::3f7236d7-4288-4b56-a874-8f7dedaa4edf" providerId="AD" clId="Web-{970ABF9B-309D-7670-C72A-E286304CB5CB}" dt="2021-04-27T17:04:41.264" v="258"/>
          <ac:picMkLst>
            <pc:docMk/>
            <pc:sldMk cId="1446327732" sldId="273"/>
            <ac:picMk id="15" creationId="{39544AD6-C083-498B-A78F-DAF70D8446BE}"/>
          </ac:picMkLst>
        </pc:pic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7:28:20.230" v="472" actId="20577"/>
        <pc:sldMkLst>
          <pc:docMk/>
          <pc:sldMk cId="4224785198" sldId="274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28:20.230" v="472" actId="20577"/>
          <ac:spMkLst>
            <pc:docMk/>
            <pc:sldMk cId="4224785198" sldId="274"/>
            <ac:spMk id="5" creationId="{709F23FA-957A-4FFA-9694-A970C9E18989}"/>
          </ac:spMkLst>
        </pc:spChg>
      </pc:sldChg>
      <pc:sldChg chg="addSp delSp modSp add mod replId setClrOvrMap">
        <pc:chgData name="Narendra Singh Bisht - AM.EN.P2ARI20043" userId="S::amenp2ari20043@am.students.amrita.edu::3f7236d7-4288-4b56-a874-8f7dedaa4edf" providerId="AD" clId="Web-{970ABF9B-309D-7670-C72A-E286304CB5CB}" dt="2021-04-27T17:17:03.568" v="398" actId="14100"/>
        <pc:sldMkLst>
          <pc:docMk/>
          <pc:sldMk cId="2156667847" sldId="275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15:39.613" v="387" actId="1076"/>
          <ac:spMkLst>
            <pc:docMk/>
            <pc:sldMk cId="2156667847" sldId="275"/>
            <ac:spMk id="2" creationId="{06FD30AC-B5C8-44BB-BB2A-930A9BE7C911}"/>
          </ac:spMkLst>
        </pc:spChg>
        <pc:spChg chg="add mod ord">
          <ac:chgData name="Narendra Singh Bisht - AM.EN.P2ARI20043" userId="S::amenp2ari20043@am.students.amrita.edu::3f7236d7-4288-4b56-a874-8f7dedaa4edf" providerId="AD" clId="Web-{970ABF9B-309D-7670-C72A-E286304CB5CB}" dt="2021-04-27T17:11:40.246" v="335"/>
          <ac:spMkLst>
            <pc:docMk/>
            <pc:sldMk cId="2156667847" sldId="275"/>
            <ac:spMk id="3" creationId="{84203FDB-E14E-492F-B18C-21B15CAF35FA}"/>
          </ac:spMkLst>
        </pc:spChg>
        <pc:spChg chg="mod">
          <ac:chgData name="Narendra Singh Bisht - AM.EN.P2ARI20043" userId="S::amenp2ari20043@am.students.amrita.edu::3f7236d7-4288-4b56-a874-8f7dedaa4edf" providerId="AD" clId="Web-{970ABF9B-309D-7670-C72A-E286304CB5CB}" dt="2021-04-27T17:17:03.568" v="398" actId="14100"/>
          <ac:spMkLst>
            <pc:docMk/>
            <pc:sldMk cId="2156667847" sldId="275"/>
            <ac:spMk id="5" creationId="{709F23FA-957A-4FFA-9694-A970C9E18989}"/>
          </ac:spMkLst>
        </pc:spChg>
        <pc:spChg chg="add del">
          <ac:chgData name="Narendra Singh Bisht - AM.EN.P2ARI20043" userId="S::amenp2ari20043@am.students.amrita.edu::3f7236d7-4288-4b56-a874-8f7dedaa4edf" providerId="AD" clId="Web-{970ABF9B-309D-7670-C72A-E286304CB5CB}" dt="2021-04-27T17:11:40.246" v="335"/>
          <ac:spMkLst>
            <pc:docMk/>
            <pc:sldMk cId="2156667847" sldId="275"/>
            <ac:spMk id="10" creationId="{C232B152-3720-4D3B-97ED-45CE5483F16F}"/>
          </ac:spMkLst>
        </pc:spChg>
        <pc:spChg chg="add del">
          <ac:chgData name="Narendra Singh Bisht - AM.EN.P2ARI20043" userId="S::amenp2ari20043@am.students.amrita.edu::3f7236d7-4288-4b56-a874-8f7dedaa4edf" providerId="AD" clId="Web-{970ABF9B-309D-7670-C72A-E286304CB5CB}" dt="2021-04-27T17:11:40.246" v="335"/>
          <ac:spMkLst>
            <pc:docMk/>
            <pc:sldMk cId="2156667847" sldId="275"/>
            <ac:spMk id="12" creationId="{11BAB570-FF10-4E96-8A3F-FA9804702B89}"/>
          </ac:spMkLst>
        </pc:spChg>
        <pc:spChg chg="add del">
          <ac:chgData name="Narendra Singh Bisht - AM.EN.P2ARI20043" userId="S::amenp2ari20043@am.students.amrita.edu::3f7236d7-4288-4b56-a874-8f7dedaa4edf" providerId="AD" clId="Web-{970ABF9B-309D-7670-C72A-E286304CB5CB}" dt="2021-04-27T17:11:40.246" v="335"/>
          <ac:spMkLst>
            <pc:docMk/>
            <pc:sldMk cId="2156667847" sldId="275"/>
            <ac:spMk id="14" creationId="{4B9FAFB2-BEB5-4848-8018-BCAD99E2E1AA}"/>
          </ac:spMkLst>
        </pc:spChg>
        <pc:spChg chg="add del">
          <ac:chgData name="Narendra Singh Bisht - AM.EN.P2ARI20043" userId="S::amenp2ari20043@am.students.amrita.edu::3f7236d7-4288-4b56-a874-8f7dedaa4edf" providerId="AD" clId="Web-{970ABF9B-309D-7670-C72A-E286304CB5CB}" dt="2021-04-27T17:11:40.246" v="335"/>
          <ac:spMkLst>
            <pc:docMk/>
            <pc:sldMk cId="2156667847" sldId="275"/>
            <ac:spMk id="19" creationId="{F2B38F72-8FC4-4001-8C67-FA6B86DEC767}"/>
          </ac:spMkLst>
        </pc:spChg>
        <pc:picChg chg="add mod">
          <ac:chgData name="Narendra Singh Bisht - AM.EN.P2ARI20043" userId="S::amenp2ari20043@am.students.amrita.edu::3f7236d7-4288-4b56-a874-8f7dedaa4edf" providerId="AD" clId="Web-{970ABF9B-309D-7670-C72A-E286304CB5CB}" dt="2021-04-27T17:11:48.215" v="337" actId="14100"/>
          <ac:picMkLst>
            <pc:docMk/>
            <pc:sldMk cId="2156667847" sldId="275"/>
            <ac:picMk id="4" creationId="{628D4AD1-EC06-434E-A3DA-05FEE7C8B4AC}"/>
          </ac:picMkLst>
        </pc:picChg>
      </pc:sldChg>
      <pc:sldChg chg="modSp">
        <pc:chgData name="Narendra Singh Bisht - AM.EN.P2ARI20043" userId="S::amenp2ari20043@am.students.amrita.edu::3f7236d7-4288-4b56-a874-8f7dedaa4edf" providerId="AD" clId="Web-{970ABF9B-309D-7670-C72A-E286304CB5CB}" dt="2021-04-27T17:23:59.550" v="456" actId="20577"/>
        <pc:sldMkLst>
          <pc:docMk/>
          <pc:sldMk cId="4202026127" sldId="277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23:59.550" v="456" actId="20577"/>
          <ac:spMkLst>
            <pc:docMk/>
            <pc:sldMk cId="4202026127" sldId="277"/>
            <ac:spMk id="5" creationId="{709F23FA-957A-4FFA-9694-A970C9E18989}"/>
          </ac:spMkLst>
        </pc:sp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7:18:00.351" v="425" actId="20577"/>
        <pc:sldMkLst>
          <pc:docMk/>
          <pc:sldMk cId="1853286519" sldId="279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18:00.351" v="425" actId="20577"/>
          <ac:spMkLst>
            <pc:docMk/>
            <pc:sldMk cId="1853286519" sldId="279"/>
            <ac:spMk id="2" creationId="{06FD30AC-B5C8-44BB-BB2A-930A9BE7C911}"/>
          </ac:spMkLst>
        </pc:sp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7:18:17.696" v="435" actId="20577"/>
        <pc:sldMkLst>
          <pc:docMk/>
          <pc:sldMk cId="343077582" sldId="280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18:17.696" v="435" actId="20577"/>
          <ac:spMkLst>
            <pc:docMk/>
            <pc:sldMk cId="343077582" sldId="280"/>
            <ac:spMk id="2" creationId="{06FD30AC-B5C8-44BB-BB2A-930A9BE7C911}"/>
          </ac:spMkLst>
        </pc:sp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7:18:48.290" v="449" actId="20577"/>
        <pc:sldMkLst>
          <pc:docMk/>
          <pc:sldMk cId="1717920852" sldId="281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18:48.290" v="449" actId="20577"/>
          <ac:spMkLst>
            <pc:docMk/>
            <pc:sldMk cId="1717920852" sldId="281"/>
            <ac:spMk id="2" creationId="{06FD30AC-B5C8-44BB-BB2A-930A9BE7C911}"/>
          </ac:spMkLst>
        </pc:spChg>
      </pc:sldChg>
      <pc:sldChg chg="addSp modSp add ord replId">
        <pc:chgData name="Narendra Singh Bisht - AM.EN.P2ARI20043" userId="S::amenp2ari20043@am.students.amrita.edu::3f7236d7-4288-4b56-a874-8f7dedaa4edf" providerId="AD" clId="Web-{970ABF9B-309D-7670-C72A-E286304CB5CB}" dt="2021-04-27T17:54:34.045" v="955" actId="20577"/>
        <pc:sldMkLst>
          <pc:docMk/>
          <pc:sldMk cId="1922738179" sldId="285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54:05.919" v="946" actId="20577"/>
          <ac:spMkLst>
            <pc:docMk/>
            <pc:sldMk cId="1922738179" sldId="285"/>
            <ac:spMk id="28" creationId="{9401A900-AB04-4838-9F24-C9E67B43A913}"/>
          </ac:spMkLst>
        </pc:spChg>
        <pc:spChg chg="mod">
          <ac:chgData name="Narendra Singh Bisht - AM.EN.P2ARI20043" userId="S::amenp2ari20043@am.students.amrita.edu::3f7236d7-4288-4b56-a874-8f7dedaa4edf" providerId="AD" clId="Web-{970ABF9B-309D-7670-C72A-E286304CB5CB}" dt="2021-04-27T17:54:34.045" v="955" actId="20577"/>
          <ac:spMkLst>
            <pc:docMk/>
            <pc:sldMk cId="1922738179" sldId="285"/>
            <ac:spMk id="29" creationId="{3B1C24C6-7261-46B9-ADC8-9CAFEEBF0E24}"/>
          </ac:spMkLst>
        </pc:spChg>
        <pc:graphicFrameChg chg="add mod modGraphic">
          <ac:chgData name="Narendra Singh Bisht - AM.EN.P2ARI20043" userId="S::amenp2ari20043@am.students.amrita.edu::3f7236d7-4288-4b56-a874-8f7dedaa4edf" providerId="AD" clId="Web-{970ABF9B-309D-7670-C72A-E286304CB5CB}" dt="2021-04-27T17:53:40.855" v="939"/>
          <ac:graphicFrameMkLst>
            <pc:docMk/>
            <pc:sldMk cId="1922738179" sldId="285"/>
            <ac:graphicFrameMk id="2" creationId="{4D01E6F3-CB5E-4867-8718-12949F522497}"/>
          </ac:graphicFrameMkLst>
        </pc:graphicFrame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8:02:44.015" v="1113"/>
        <pc:sldMkLst>
          <pc:docMk/>
          <pc:sldMk cId="4050565554" sldId="286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7:56:34.689" v="958" actId="20577"/>
          <ac:spMkLst>
            <pc:docMk/>
            <pc:sldMk cId="4050565554" sldId="286"/>
            <ac:spMk id="29" creationId="{3B1C24C6-7261-46B9-ADC8-9CAFEEBF0E24}"/>
          </ac:spMkLst>
        </pc:spChg>
        <pc:graphicFrameChg chg="mod modGraphic">
          <ac:chgData name="Narendra Singh Bisht - AM.EN.P2ARI20043" userId="S::amenp2ari20043@am.students.amrita.edu::3f7236d7-4288-4b56-a874-8f7dedaa4edf" providerId="AD" clId="Web-{970ABF9B-309D-7670-C72A-E286304CB5CB}" dt="2021-04-27T18:02:44.015" v="1113"/>
          <ac:graphicFrameMkLst>
            <pc:docMk/>
            <pc:sldMk cId="4050565554" sldId="286"/>
            <ac:graphicFrameMk id="2" creationId="{4D01E6F3-CB5E-4867-8718-12949F522497}"/>
          </ac:graphicFrameMkLst>
        </pc:graphicFrame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8:06:32.678" v="1170"/>
        <pc:sldMkLst>
          <pc:docMk/>
          <pc:sldMk cId="1708969118" sldId="287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8:04:40.018" v="1116" actId="20577"/>
          <ac:spMkLst>
            <pc:docMk/>
            <pc:sldMk cId="1708969118" sldId="287"/>
            <ac:spMk id="29" creationId="{3B1C24C6-7261-46B9-ADC8-9CAFEEBF0E24}"/>
          </ac:spMkLst>
        </pc:spChg>
        <pc:graphicFrameChg chg="mod modGraphic">
          <ac:chgData name="Narendra Singh Bisht - AM.EN.P2ARI20043" userId="S::amenp2ari20043@am.students.amrita.edu::3f7236d7-4288-4b56-a874-8f7dedaa4edf" providerId="AD" clId="Web-{970ABF9B-309D-7670-C72A-E286304CB5CB}" dt="2021-04-27T18:06:32.678" v="1170"/>
          <ac:graphicFrameMkLst>
            <pc:docMk/>
            <pc:sldMk cId="1708969118" sldId="287"/>
            <ac:graphicFrameMk id="2" creationId="{4D01E6F3-CB5E-4867-8718-12949F522497}"/>
          </ac:graphicFrameMkLst>
        </pc:graphicFrame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8:11:07.780" v="1193"/>
        <pc:sldMkLst>
          <pc:docMk/>
          <pc:sldMk cId="302037982" sldId="288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8:08:47.635" v="1175" actId="14100"/>
          <ac:spMkLst>
            <pc:docMk/>
            <pc:sldMk cId="302037982" sldId="288"/>
            <ac:spMk id="29" creationId="{3B1C24C6-7261-46B9-ADC8-9CAFEEBF0E24}"/>
          </ac:spMkLst>
        </pc:spChg>
        <pc:graphicFrameChg chg="mod modGraphic">
          <ac:chgData name="Narendra Singh Bisht - AM.EN.P2ARI20043" userId="S::amenp2ari20043@am.students.amrita.edu::3f7236d7-4288-4b56-a874-8f7dedaa4edf" providerId="AD" clId="Web-{970ABF9B-309D-7670-C72A-E286304CB5CB}" dt="2021-04-27T18:11:07.780" v="1193"/>
          <ac:graphicFrameMkLst>
            <pc:docMk/>
            <pc:sldMk cId="302037982" sldId="288"/>
            <ac:graphicFrameMk id="2" creationId="{4D01E6F3-CB5E-4867-8718-12949F522497}"/>
          </ac:graphicFrameMkLst>
        </pc:graphicFrameChg>
      </pc:sldChg>
      <pc:sldChg chg="modSp add replId">
        <pc:chgData name="Narendra Singh Bisht - AM.EN.P2ARI20043" userId="S::amenp2ari20043@am.students.amrita.edu::3f7236d7-4288-4b56-a874-8f7dedaa4edf" providerId="AD" clId="Web-{970ABF9B-309D-7670-C72A-E286304CB5CB}" dt="2021-04-27T18:15:11.944" v="1258"/>
        <pc:sldMkLst>
          <pc:docMk/>
          <pc:sldMk cId="4041241131" sldId="289"/>
        </pc:sldMkLst>
        <pc:spChg chg="mod">
          <ac:chgData name="Narendra Singh Bisht - AM.EN.P2ARI20043" userId="S::amenp2ari20043@am.students.amrita.edu::3f7236d7-4288-4b56-a874-8f7dedaa4edf" providerId="AD" clId="Web-{970ABF9B-309D-7670-C72A-E286304CB5CB}" dt="2021-04-27T18:12:29.424" v="1232" actId="20577"/>
          <ac:spMkLst>
            <pc:docMk/>
            <pc:sldMk cId="4041241131" sldId="289"/>
            <ac:spMk id="29" creationId="{3B1C24C6-7261-46B9-ADC8-9CAFEEBF0E24}"/>
          </ac:spMkLst>
        </pc:spChg>
        <pc:graphicFrameChg chg="mod modGraphic">
          <ac:chgData name="Narendra Singh Bisht - AM.EN.P2ARI20043" userId="S::amenp2ari20043@am.students.amrita.edu::3f7236d7-4288-4b56-a874-8f7dedaa4edf" providerId="AD" clId="Web-{970ABF9B-309D-7670-C72A-E286304CB5CB}" dt="2021-04-27T18:15:11.944" v="1258"/>
          <ac:graphicFrameMkLst>
            <pc:docMk/>
            <pc:sldMk cId="4041241131" sldId="289"/>
            <ac:graphicFrameMk id="2" creationId="{4D01E6F3-CB5E-4867-8718-12949F522497}"/>
          </ac:graphicFrameMkLst>
        </pc:graphicFrameChg>
      </pc:sldChg>
    </pc:docChg>
  </pc:docChgLst>
  <pc:docChgLst>
    <pc:chgData name="Narendra Singh Bisht - AM.EN.P2ARI20043" userId="S::amenp2ari20043@am.students.amrita.edu::3f7236d7-4288-4b56-a874-8f7dedaa4edf" providerId="AD" clId="Web-{6FB03DCF-9543-3316-FC91-2317318A5A4E}"/>
    <pc:docChg chg="modSld">
      <pc:chgData name="Narendra Singh Bisht - AM.EN.P2ARI20043" userId="S::amenp2ari20043@am.students.amrita.edu::3f7236d7-4288-4b56-a874-8f7dedaa4edf" providerId="AD" clId="Web-{6FB03DCF-9543-3316-FC91-2317318A5A4E}" dt="2021-04-27T14:40:25.135" v="39" actId="20577"/>
      <pc:docMkLst>
        <pc:docMk/>
      </pc:docMkLst>
      <pc:sldChg chg="addSp delSp modSp">
        <pc:chgData name="Narendra Singh Bisht - AM.EN.P2ARI20043" userId="S::amenp2ari20043@am.students.amrita.edu::3f7236d7-4288-4b56-a874-8f7dedaa4edf" providerId="AD" clId="Web-{6FB03DCF-9543-3316-FC91-2317318A5A4E}" dt="2021-04-27T14:35:09.283" v="15" actId="20577"/>
        <pc:sldMkLst>
          <pc:docMk/>
          <pc:sldMk cId="109857222" sldId="256"/>
        </pc:sldMkLst>
        <pc:spChg chg="mod ord">
          <ac:chgData name="Narendra Singh Bisht - AM.EN.P2ARI20043" userId="S::amenp2ari20043@am.students.amrita.edu::3f7236d7-4288-4b56-a874-8f7dedaa4edf" providerId="AD" clId="Web-{6FB03DCF-9543-3316-FC91-2317318A5A4E}" dt="2021-04-27T14:35:09.283" v="1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9.309" v="5"/>
          <ac:spMkLst>
            <pc:docMk/>
            <pc:sldMk cId="109857222" sldId="256"/>
            <ac:spMk id="29" creationId="{17718681-A12E-49D6-9925-DD7C68176D61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9.309" v="5"/>
          <ac:spMkLst>
            <pc:docMk/>
            <pc:sldMk cId="109857222" sldId="256"/>
            <ac:spMk id="30" creationId="{FBD77573-9EF2-4C35-8285-A1CF6FBB0EA5}"/>
          </ac:spMkLst>
        </pc:spChg>
        <pc:spChg chg="mod">
          <ac:chgData name="Narendra Singh Bisht - AM.EN.P2ARI20043" userId="S::amenp2ari20043@am.students.amrita.edu::3f7236d7-4288-4b56-a874-8f7dedaa4edf" providerId="AD" clId="Web-{6FB03DCF-9543-3316-FC91-2317318A5A4E}" dt="2021-04-27T13:06:09.309" v="5"/>
          <ac:spMkLst>
            <pc:docMk/>
            <pc:sldMk cId="109857222" sldId="256"/>
            <ac:spMk id="122" creationId="{0216CD18-A63F-4BCD-9A61-4141E6E4B395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9.309" v="5"/>
          <ac:spMkLst>
            <pc:docMk/>
            <pc:sldMk cId="109857222" sldId="256"/>
            <ac:spMk id="125" creationId="{0D7B6173-1D58-48E2-83CF-37350F315F75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9.309" v="5"/>
          <ac:spMkLst>
            <pc:docMk/>
            <pc:sldMk cId="109857222" sldId="256"/>
            <ac:spMk id="126" creationId="{C7465CB2-E160-4D8E-B8B3-B7AFCAFC5BC1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9.309" v="5"/>
          <ac:spMkLst>
            <pc:docMk/>
            <pc:sldMk cId="109857222" sldId="256"/>
            <ac:spMk id="130" creationId="{1A8FFABF-F1A6-4C80-A0A6-29F3162FEFFE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9.309" v="5"/>
          <ac:spMkLst>
            <pc:docMk/>
            <pc:sldMk cId="109857222" sldId="256"/>
            <ac:spMk id="132" creationId="{ED4C1E4B-EA97-41D4-855C-680107905C03}"/>
          </ac:spMkLst>
        </pc:spChg>
        <pc:picChg chg="add del">
          <ac:chgData name="Narendra Singh Bisht - AM.EN.P2ARI20043" userId="S::amenp2ari20043@am.students.amrita.edu::3f7236d7-4288-4b56-a874-8f7dedaa4edf" providerId="AD" clId="Web-{6FB03DCF-9543-3316-FC91-2317318A5A4E}" dt="2021-04-27T13:06:09.309" v="5"/>
          <ac:picMkLst>
            <pc:docMk/>
            <pc:sldMk cId="109857222" sldId="256"/>
            <ac:picMk id="128" creationId="{BF79C704-FD27-4BBA-A751-4A80EDB173B8}"/>
          </ac:picMkLst>
        </pc:picChg>
      </pc:sldChg>
      <pc:sldChg chg="addSp delSp modSp">
        <pc:chgData name="Narendra Singh Bisht - AM.EN.P2ARI20043" userId="S::amenp2ari20043@am.students.amrita.edu::3f7236d7-4288-4b56-a874-8f7dedaa4edf" providerId="AD" clId="Web-{6FB03DCF-9543-3316-FC91-2317318A5A4E}" dt="2021-04-27T13:06:07.981" v="4"/>
        <pc:sldMkLst>
          <pc:docMk/>
          <pc:sldMk cId="1555515084" sldId="260"/>
        </pc:sldMkLst>
        <pc:spChg chg="mod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5" creationId="{618025B4-02B8-4D0A-BD70-3EFBAEA0EC49}"/>
          </ac:spMkLst>
        </pc:spChg>
        <pc:spChg chg="mod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7" creationId="{27E2631A-8B4B-473C-8CE5-FE3BEBE601F4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29" creationId="{17718681-A12E-49D6-9925-DD7C68176D61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30" creationId="{FBD77573-9EF2-4C35-8285-A1CF6FBB0EA5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35" creationId="{09588DA8-065E-4F6F-8EFD-43104AB2E0CF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37" creationId="{C4285719-470E-454C-AF62-8323075F1F5B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39" creationId="{CD9FE4EF-C4D8-49A0-B2FF-81D8DB7D8A24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41" creationId="{4300840D-0A0B-4512-BACA-B439D5B9C57C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43" creationId="{D2B78728-A580-49A7-84F9-6EF6F583ADE0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45" creationId="{38FAA1A1-D861-433F-88FA-1E9D6FD31D11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7.981" v="4"/>
          <ac:spMkLst>
            <pc:docMk/>
            <pc:sldMk cId="1555515084" sldId="260"/>
            <ac:spMk id="47" creationId="{8D71EDA1-87BF-4D5D-AB79-F346FD19278A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6.497" v="3"/>
          <ac:spMkLst>
            <pc:docMk/>
            <pc:sldMk cId="1555515084" sldId="260"/>
            <ac:spMk id="52" creationId="{0D7B6173-1D58-48E2-83CF-37350F315F75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6.497" v="3"/>
          <ac:spMkLst>
            <pc:docMk/>
            <pc:sldMk cId="1555515084" sldId="260"/>
            <ac:spMk id="54" creationId="{3D4464D8-FD41-4EA2-9094-791BB1112FFA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6.497" v="3"/>
          <ac:spMkLst>
            <pc:docMk/>
            <pc:sldMk cId="1555515084" sldId="260"/>
            <ac:spMk id="58" creationId="{21BDEC81-16A7-4451-B893-C15000083B77}"/>
          </ac:spMkLst>
        </pc:spChg>
        <pc:spChg chg="add del">
          <ac:chgData name="Narendra Singh Bisht - AM.EN.P2ARI20043" userId="S::amenp2ari20043@am.students.amrita.edu::3f7236d7-4288-4b56-a874-8f7dedaa4edf" providerId="AD" clId="Web-{6FB03DCF-9543-3316-FC91-2317318A5A4E}" dt="2021-04-27T13:06:06.497" v="3"/>
          <ac:spMkLst>
            <pc:docMk/>
            <pc:sldMk cId="1555515084" sldId="260"/>
            <ac:spMk id="60" creationId="{59DF772F-A79B-48F9-8B22-3B11AB306889}"/>
          </ac:spMkLst>
        </pc:spChg>
        <pc:picChg chg="add del">
          <ac:chgData name="Narendra Singh Bisht - AM.EN.P2ARI20043" userId="S::amenp2ari20043@am.students.amrita.edu::3f7236d7-4288-4b56-a874-8f7dedaa4edf" providerId="AD" clId="Web-{6FB03DCF-9543-3316-FC91-2317318A5A4E}" dt="2021-04-27T13:06:06.497" v="3"/>
          <ac:picMkLst>
            <pc:docMk/>
            <pc:sldMk cId="1555515084" sldId="260"/>
            <ac:picMk id="56" creationId="{B0DAC8FB-A162-44E3-A606-C855A03A5B09}"/>
          </ac:picMkLst>
        </pc:picChg>
      </pc:sldChg>
      <pc:sldChg chg="modSp">
        <pc:chgData name="Narendra Singh Bisht - AM.EN.P2ARI20043" userId="S::amenp2ari20043@am.students.amrita.edu::3f7236d7-4288-4b56-a874-8f7dedaa4edf" providerId="AD" clId="Web-{6FB03DCF-9543-3316-FC91-2317318A5A4E}" dt="2021-04-27T14:40:25.135" v="39" actId="20577"/>
        <pc:sldMkLst>
          <pc:docMk/>
          <pc:sldMk cId="1250717306" sldId="263"/>
        </pc:sldMkLst>
        <pc:spChg chg="mod">
          <ac:chgData name="Narendra Singh Bisht - AM.EN.P2ARI20043" userId="S::amenp2ari20043@am.students.amrita.edu::3f7236d7-4288-4b56-a874-8f7dedaa4edf" providerId="AD" clId="Web-{6FB03DCF-9543-3316-FC91-2317318A5A4E}" dt="2021-04-27T14:36:44.629" v="25" actId="14100"/>
          <ac:spMkLst>
            <pc:docMk/>
            <pc:sldMk cId="1250717306" sldId="263"/>
            <ac:spMk id="28" creationId="{9401A900-AB04-4838-9F24-C9E67B43A913}"/>
          </ac:spMkLst>
        </pc:spChg>
        <pc:spChg chg="mod">
          <ac:chgData name="Narendra Singh Bisht - AM.EN.P2ARI20043" userId="S::amenp2ari20043@am.students.amrita.edu::3f7236d7-4288-4b56-a874-8f7dedaa4edf" providerId="AD" clId="Web-{6FB03DCF-9543-3316-FC91-2317318A5A4E}" dt="2021-04-27T14:40:25.135" v="39" actId="20577"/>
          <ac:spMkLst>
            <pc:docMk/>
            <pc:sldMk cId="1250717306" sldId="263"/>
            <ac:spMk id="29" creationId="{3B1C24C6-7261-46B9-ADC8-9CAFEEBF0E24}"/>
          </ac:spMkLst>
        </pc:spChg>
      </pc:sldChg>
    </pc:docChg>
  </pc:docChgLst>
  <pc:docChgLst>
    <pc:chgData name="Narendra Singh Bisht - AM.EN.P2ARI20043" userId="S::amenp2ari20043@am.students.amrita.edu::3f7236d7-4288-4b56-a874-8f7dedaa4edf" providerId="AD" clId="Web-{29AF33A7-56A7-D31E-52ED-201B5D5FA9E8}"/>
    <pc:docChg chg="modSld">
      <pc:chgData name="Narendra Singh Bisht - AM.EN.P2ARI20043" userId="S::amenp2ari20043@am.students.amrita.edu::3f7236d7-4288-4b56-a874-8f7dedaa4edf" providerId="AD" clId="Web-{29AF33A7-56A7-D31E-52ED-201B5D5FA9E8}" dt="2021-05-09T10:14:03.706" v="64" actId="20577"/>
      <pc:docMkLst>
        <pc:docMk/>
      </pc:docMkLst>
      <pc:sldChg chg="modSp">
        <pc:chgData name="Narendra Singh Bisht - AM.EN.P2ARI20043" userId="S::amenp2ari20043@am.students.amrita.edu::3f7236d7-4288-4b56-a874-8f7dedaa4edf" providerId="AD" clId="Web-{29AF33A7-56A7-D31E-52ED-201B5D5FA9E8}" dt="2021-05-09T10:10:53.858" v="13" actId="20577"/>
        <pc:sldMkLst>
          <pc:docMk/>
          <pc:sldMk cId="109857222" sldId="256"/>
        </pc:sldMkLst>
        <pc:spChg chg="mod">
          <ac:chgData name="Narendra Singh Bisht - AM.EN.P2ARI20043" userId="S::amenp2ari20043@am.students.amrita.edu::3f7236d7-4288-4b56-a874-8f7dedaa4edf" providerId="AD" clId="Web-{29AF33A7-56A7-D31E-52ED-201B5D5FA9E8}" dt="2021-05-09T10:10:53.858" v="13" actId="20577"/>
          <ac:spMkLst>
            <pc:docMk/>
            <pc:sldMk cId="109857222" sldId="256"/>
            <ac:spMk id="122" creationId="{0216CD18-A63F-4BCD-9A61-4141E6E4B395}"/>
          </ac:spMkLst>
        </pc:spChg>
      </pc:sldChg>
      <pc:sldChg chg="modSp">
        <pc:chgData name="Narendra Singh Bisht - AM.EN.P2ARI20043" userId="S::amenp2ari20043@am.students.amrita.edu::3f7236d7-4288-4b56-a874-8f7dedaa4edf" providerId="AD" clId="Web-{29AF33A7-56A7-D31E-52ED-201B5D5FA9E8}" dt="2021-05-09T10:14:03.706" v="64" actId="20577"/>
        <pc:sldMkLst>
          <pc:docMk/>
          <pc:sldMk cId="1250717306" sldId="263"/>
        </pc:sldMkLst>
        <pc:spChg chg="mod">
          <ac:chgData name="Narendra Singh Bisht - AM.EN.P2ARI20043" userId="S::amenp2ari20043@am.students.amrita.edu::3f7236d7-4288-4b56-a874-8f7dedaa4edf" providerId="AD" clId="Web-{29AF33A7-56A7-D31E-52ED-201B5D5FA9E8}" dt="2021-05-09T10:14:03.706" v="64" actId="20577"/>
          <ac:spMkLst>
            <pc:docMk/>
            <pc:sldMk cId="1250717306" sldId="263"/>
            <ac:spMk id="28" creationId="{9401A900-AB04-4838-9F24-C9E67B43A913}"/>
          </ac:spMkLst>
        </pc:spChg>
        <pc:spChg chg="mod">
          <ac:chgData name="Narendra Singh Bisht - AM.EN.P2ARI20043" userId="S::amenp2ari20043@am.students.amrita.edu::3f7236d7-4288-4b56-a874-8f7dedaa4edf" providerId="AD" clId="Web-{29AF33A7-56A7-D31E-52ED-201B5D5FA9E8}" dt="2021-05-09T10:12:37.079" v="38" actId="20577"/>
          <ac:spMkLst>
            <pc:docMk/>
            <pc:sldMk cId="1250717306" sldId="263"/>
            <ac:spMk id="29" creationId="{3B1C24C6-7261-46B9-ADC8-9CAFEEBF0E24}"/>
          </ac:spMkLst>
        </pc:spChg>
      </pc:sldChg>
    </pc:docChg>
  </pc:docChgLst>
  <pc:docChgLst>
    <pc:chgData name="Narendra Singh Bisht - AM.EN.P2ARI20043" userId="S::amenp2ari20043@am.students.amrita.edu::3f7236d7-4288-4b56-a874-8f7dedaa4edf" providerId="AD" clId="Web-{20CE50D6-E3F1-040C-F800-69E355895EF1}"/>
    <pc:docChg chg="addSld modSld">
      <pc:chgData name="Narendra Singh Bisht - AM.EN.P2ARI20043" userId="S::amenp2ari20043@am.students.amrita.edu::3f7236d7-4288-4b56-a874-8f7dedaa4edf" providerId="AD" clId="Web-{20CE50D6-E3F1-040C-F800-69E355895EF1}" dt="2021-05-09T09:54:38.672" v="10"/>
      <pc:docMkLst>
        <pc:docMk/>
      </pc:docMkLst>
      <pc:sldChg chg="addSp delSp modSp add replId">
        <pc:chgData name="Narendra Singh Bisht - AM.EN.P2ARI20043" userId="S::amenp2ari20043@am.students.amrita.edu::3f7236d7-4288-4b56-a874-8f7dedaa4edf" providerId="AD" clId="Web-{20CE50D6-E3F1-040C-F800-69E355895EF1}" dt="2021-05-09T09:54:14.171" v="6" actId="14100"/>
        <pc:sldMkLst>
          <pc:docMk/>
          <pc:sldMk cId="2715314156" sldId="299"/>
        </pc:sldMkLst>
        <pc:graphicFrameChg chg="del">
          <ac:chgData name="Narendra Singh Bisht - AM.EN.P2ARI20043" userId="S::amenp2ari20043@am.students.amrita.edu::3f7236d7-4288-4b56-a874-8f7dedaa4edf" providerId="AD" clId="Web-{20CE50D6-E3F1-040C-F800-69E355895EF1}" dt="2021-05-09T09:53:25.905" v="1"/>
          <ac:graphicFrameMkLst>
            <pc:docMk/>
            <pc:sldMk cId="2715314156" sldId="299"/>
            <ac:graphicFrameMk id="8" creationId="{BC717131-7980-4D97-B200-5D59227D44CE}"/>
          </ac:graphicFrameMkLst>
        </pc:graphicFrameChg>
        <pc:picChg chg="add mod">
          <ac:chgData name="Narendra Singh Bisht - AM.EN.P2ARI20043" userId="S::amenp2ari20043@am.students.amrita.edu::3f7236d7-4288-4b56-a874-8f7dedaa4edf" providerId="AD" clId="Web-{20CE50D6-E3F1-040C-F800-69E355895EF1}" dt="2021-05-09T09:54:14.171" v="6" actId="14100"/>
          <ac:picMkLst>
            <pc:docMk/>
            <pc:sldMk cId="2715314156" sldId="299"/>
            <ac:picMk id="2" creationId="{AA55F6AD-7016-4ACF-80DD-07E2C49DE052}"/>
          </ac:picMkLst>
        </pc:picChg>
      </pc:sldChg>
      <pc:sldChg chg="delSp modSp add replId">
        <pc:chgData name="Narendra Singh Bisht - AM.EN.P2ARI20043" userId="S::amenp2ari20043@am.students.amrita.edu::3f7236d7-4288-4b56-a874-8f7dedaa4edf" providerId="AD" clId="Web-{20CE50D6-E3F1-040C-F800-69E355895EF1}" dt="2021-05-09T09:54:38.672" v="10"/>
        <pc:sldMkLst>
          <pc:docMk/>
          <pc:sldMk cId="1952203083" sldId="300"/>
        </pc:sldMkLst>
        <pc:graphicFrameChg chg="del mod modGraphic">
          <ac:chgData name="Narendra Singh Bisht - AM.EN.P2ARI20043" userId="S::amenp2ari20043@am.students.amrita.edu::3f7236d7-4288-4b56-a874-8f7dedaa4edf" providerId="AD" clId="Web-{20CE50D6-E3F1-040C-F800-69E355895EF1}" dt="2021-05-09T09:54:38.672" v="10"/>
          <ac:graphicFrameMkLst>
            <pc:docMk/>
            <pc:sldMk cId="1952203083" sldId="300"/>
            <ac:graphicFrameMk id="2" creationId="{57F08F2D-6FA9-4A7A-BC24-9D06C2C33019}"/>
          </ac:graphicFrameMkLst>
        </pc:graphicFrameChg>
      </pc:sldChg>
    </pc:docChg>
  </pc:docChgLst>
  <pc:docChgLst>
    <pc:chgData name="Urvi Sharma - AM.EN.P2ARI20022" userId="S::amenp2ari20022@am.students.amrita.edu::9375030a-9128-405d-9be2-b8c4ee93aa62" providerId="AD" clId="Web-{8BFC69AE-5436-7B01-4915-E2FF9611B9C4}"/>
    <pc:docChg chg="modSld">
      <pc:chgData name="Urvi Sharma - AM.EN.P2ARI20022" userId="S::amenp2ari20022@am.students.amrita.edu::9375030a-9128-405d-9be2-b8c4ee93aa62" providerId="AD" clId="Web-{8BFC69AE-5436-7B01-4915-E2FF9611B9C4}" dt="2021-05-05T12:35:00.769" v="22" actId="14100"/>
      <pc:docMkLst>
        <pc:docMk/>
      </pc:docMkLst>
      <pc:sldChg chg="addSp delSp modSp">
        <pc:chgData name="Urvi Sharma - AM.EN.P2ARI20022" userId="S::amenp2ari20022@am.students.amrita.edu::9375030a-9128-405d-9be2-b8c4ee93aa62" providerId="AD" clId="Web-{8BFC69AE-5436-7B01-4915-E2FF9611B9C4}" dt="2021-05-05T11:17:37.768" v="0"/>
        <pc:sldMkLst>
          <pc:docMk/>
          <pc:sldMk cId="109857222" sldId="256"/>
        </pc:sldMkLst>
        <pc:spChg chg="mod ord">
          <ac:chgData name="Urvi Sharma - AM.EN.P2ARI20022" userId="S::amenp2ari20022@am.students.amrita.edu::9375030a-9128-405d-9be2-b8c4ee93aa62" providerId="AD" clId="Web-{8BFC69AE-5436-7B01-4915-E2FF9611B9C4}" dt="2021-05-05T11:17:37.768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17:37.768" v="0"/>
          <ac:spMkLst>
            <pc:docMk/>
            <pc:sldMk cId="109857222" sldId="256"/>
            <ac:spMk id="29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17:37.768" v="0"/>
          <ac:spMkLst>
            <pc:docMk/>
            <pc:sldMk cId="109857222" sldId="256"/>
            <ac:spMk id="30" creationId="{FBD77573-9EF2-4C35-8285-A1CF6FBB0EA5}"/>
          </ac:spMkLst>
        </pc:spChg>
        <pc:spChg chg="mod">
          <ac:chgData name="Urvi Sharma - AM.EN.P2ARI20022" userId="S::amenp2ari20022@am.students.amrita.edu::9375030a-9128-405d-9be2-b8c4ee93aa62" providerId="AD" clId="Web-{8BFC69AE-5436-7B01-4915-E2FF9611B9C4}" dt="2021-05-05T11:17:37.768" v="0"/>
          <ac:spMkLst>
            <pc:docMk/>
            <pc:sldMk cId="109857222" sldId="256"/>
            <ac:spMk id="122" creationId="{0216CD18-A63F-4BCD-9A61-4141E6E4B395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17:37.768" v="0"/>
          <ac:spMkLst>
            <pc:docMk/>
            <pc:sldMk cId="109857222" sldId="256"/>
            <ac:spMk id="152" creationId="{D55CD764-972B-4CA5-A885-53E55C63E174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17:37.768" v="0"/>
          <ac:spMkLst>
            <pc:docMk/>
            <pc:sldMk cId="109857222" sldId="256"/>
            <ac:spMk id="153" creationId="{E3E51905-F374-4E1A-97CF-B741584B74D5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17:37.768" v="0"/>
          <ac:spMkLst>
            <pc:docMk/>
            <pc:sldMk cId="109857222" sldId="256"/>
            <ac:spMk id="154" creationId="{34165AB3-7006-4430-BCE3-25476BE13322}"/>
          </ac:spMkLst>
        </pc:spChg>
        <pc:grpChg chg="add">
          <ac:chgData name="Urvi Sharma - AM.EN.P2ARI20022" userId="S::amenp2ari20022@am.students.amrita.edu::9375030a-9128-405d-9be2-b8c4ee93aa62" providerId="AD" clId="Web-{8BFC69AE-5436-7B01-4915-E2FF9611B9C4}" dt="2021-05-05T11:17:37.768" v="0"/>
          <ac:grpSpMkLst>
            <pc:docMk/>
            <pc:sldMk cId="109857222" sldId="256"/>
            <ac:grpSpMk id="155" creationId="{C57F67D8-2BFF-4661-AFAF-E2CE8B7DCE81}"/>
          </ac:grpSpMkLst>
        </pc:grpChg>
      </pc:sldChg>
      <pc:sldChg chg="addSp delSp modSp">
        <pc:chgData name="Urvi Sharma - AM.EN.P2ARI20022" userId="S::amenp2ari20022@am.students.amrita.edu::9375030a-9128-405d-9be2-b8c4ee93aa62" providerId="AD" clId="Web-{8BFC69AE-5436-7B01-4915-E2FF9611B9C4}" dt="2021-05-05T11:22:51.713" v="7" actId="20577"/>
        <pc:sldMkLst>
          <pc:docMk/>
          <pc:sldMk cId="3341369608" sldId="258"/>
        </pc:sldMkLst>
        <pc:spChg chg="mod">
          <ac:chgData name="Urvi Sharma - AM.EN.P2ARI20022" userId="S::amenp2ari20022@am.students.amrita.edu::9375030a-9128-405d-9be2-b8c4ee93aa62" providerId="AD" clId="Web-{8BFC69AE-5436-7B01-4915-E2FF9611B9C4}" dt="2021-05-05T11:22:02.337" v="5"/>
          <ac:spMkLst>
            <pc:docMk/>
            <pc:sldMk cId="3341369608" sldId="258"/>
            <ac:spMk id="2" creationId="{7D5A222B-7A17-487B-9F21-108A46B575D2}"/>
          </ac:spMkLst>
        </pc:spChg>
        <pc:spChg chg="mod">
          <ac:chgData name="Urvi Sharma - AM.EN.P2ARI20022" userId="S::amenp2ari20022@am.students.amrita.edu::9375030a-9128-405d-9be2-b8c4ee93aa62" providerId="AD" clId="Web-{8BFC69AE-5436-7B01-4915-E2FF9611B9C4}" dt="2021-05-05T11:22:51.713" v="7" actId="20577"/>
          <ac:spMkLst>
            <pc:docMk/>
            <pc:sldMk cId="3341369608" sldId="258"/>
            <ac:spMk id="3" creationId="{3573682D-7215-4380-94C1-F4862C89AF87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2:02.337" v="5"/>
          <ac:spMkLst>
            <pc:docMk/>
            <pc:sldMk cId="3341369608" sldId="258"/>
            <ac:spMk id="8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2:02.337" v="5"/>
          <ac:spMkLst>
            <pc:docMk/>
            <pc:sldMk cId="3341369608" sldId="258"/>
            <ac:spMk id="10" creationId="{FBD77573-9EF2-4C35-8285-A1CF6FBB0EA5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2:02.337" v="5"/>
          <ac:spMkLst>
            <pc:docMk/>
            <pc:sldMk cId="3341369608" sldId="258"/>
            <ac:spMk id="15" creationId="{7264F718-7FAC-4056-9FA9-A603EC682FE7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2:02.337" v="5"/>
          <ac:spMkLst>
            <pc:docMk/>
            <pc:sldMk cId="3341369608" sldId="258"/>
            <ac:spMk id="17" creationId="{F74639F7-E3C7-4165-A83E-6386A86BA1DA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2:02.337" v="5"/>
          <ac:spMkLst>
            <pc:docMk/>
            <pc:sldMk cId="3341369608" sldId="258"/>
            <ac:spMk id="19" creationId="{8B3AF0F1-707A-463E-B5EE-33C63A40CFC9}"/>
          </ac:spMkLst>
        </pc:spChg>
      </pc:sldChg>
      <pc:sldChg chg="addSp delSp modSp">
        <pc:chgData name="Urvi Sharma - AM.EN.P2ARI20022" userId="S::amenp2ari20022@am.students.amrita.edu::9375030a-9128-405d-9be2-b8c4ee93aa62" providerId="AD" clId="Web-{8BFC69AE-5436-7B01-4915-E2FF9611B9C4}" dt="2021-05-05T11:24:33.778" v="20" actId="14100"/>
        <pc:sldMkLst>
          <pc:docMk/>
          <pc:sldMk cId="1227842815" sldId="259"/>
        </pc:sldMkLst>
        <pc:spChg chg="mod">
          <ac:chgData name="Urvi Sharma - AM.EN.P2ARI20022" userId="S::amenp2ari20022@am.students.amrita.edu::9375030a-9128-405d-9be2-b8c4ee93aa62" providerId="AD" clId="Web-{8BFC69AE-5436-7B01-4915-E2FF9611B9C4}" dt="2021-05-05T11:24:13.762" v="16"/>
          <ac:spMkLst>
            <pc:docMk/>
            <pc:sldMk cId="1227842815" sldId="259"/>
            <ac:spMk id="2" creationId="{E99CADC2-6BDA-4B63-8270-00A0BC9A9BE9}"/>
          </ac:spMkLst>
        </pc:spChg>
        <pc:spChg chg="mod">
          <ac:chgData name="Urvi Sharma - AM.EN.P2ARI20022" userId="S::amenp2ari20022@am.students.amrita.edu::9375030a-9128-405d-9be2-b8c4ee93aa62" providerId="AD" clId="Web-{8BFC69AE-5436-7B01-4915-E2FF9611B9C4}" dt="2021-05-05T11:24:33.778" v="20" actId="14100"/>
          <ac:spMkLst>
            <pc:docMk/>
            <pc:sldMk cId="1227842815" sldId="259"/>
            <ac:spMk id="3" creationId="{26E4F44F-2E03-4C8C-960D-EB7B560208FD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4:13.762" v="16"/>
          <ac:spMkLst>
            <pc:docMk/>
            <pc:sldMk cId="1227842815" sldId="259"/>
            <ac:spMk id="8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4:13.762" v="16"/>
          <ac:spMkLst>
            <pc:docMk/>
            <pc:sldMk cId="1227842815" sldId="259"/>
            <ac:spMk id="10" creationId="{FBD77573-9EF2-4C35-8285-A1CF6FBB0EA5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4:13.762" v="16"/>
          <ac:spMkLst>
            <pc:docMk/>
            <pc:sldMk cId="1227842815" sldId="259"/>
            <ac:spMk id="12" creationId="{F74639F7-E3C7-4165-A83E-6386A86BA1DA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4:13.762" v="16"/>
          <ac:spMkLst>
            <pc:docMk/>
            <pc:sldMk cId="1227842815" sldId="259"/>
            <ac:spMk id="15" creationId="{7264F718-7FAC-4056-9FA9-A603EC682FE7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4:13.762" v="16"/>
          <ac:spMkLst>
            <pc:docMk/>
            <pc:sldMk cId="1227842815" sldId="259"/>
            <ac:spMk id="19" creationId="{8B3AF0F1-707A-463E-B5EE-33C63A40CFC9}"/>
          </ac:spMkLst>
        </pc:spChg>
      </pc:sldChg>
      <pc:sldChg chg="addSp delSp modSp">
        <pc:chgData name="Urvi Sharma - AM.EN.P2ARI20022" userId="S::amenp2ari20022@am.students.amrita.edu::9375030a-9128-405d-9be2-b8c4ee93aa62" providerId="AD" clId="Web-{8BFC69AE-5436-7B01-4915-E2FF9611B9C4}" dt="2021-05-05T11:24:04.496" v="15" actId="20577"/>
        <pc:sldMkLst>
          <pc:docMk/>
          <pc:sldMk cId="1555515084" sldId="260"/>
        </pc:sldMkLst>
        <pc:spChg chg="mod">
          <ac:chgData name="Urvi Sharma - AM.EN.P2ARI20022" userId="S::amenp2ari20022@am.students.amrita.edu::9375030a-9128-405d-9be2-b8c4ee93aa62" providerId="AD" clId="Web-{8BFC69AE-5436-7B01-4915-E2FF9611B9C4}" dt="2021-05-05T11:21:19.164" v="1"/>
          <ac:spMkLst>
            <pc:docMk/>
            <pc:sldMk cId="1555515084" sldId="260"/>
            <ac:spMk id="5" creationId="{618025B4-02B8-4D0A-BD70-3EFBAEA0EC49}"/>
          </ac:spMkLst>
        </pc:spChg>
        <pc:spChg chg="mod">
          <ac:chgData name="Urvi Sharma - AM.EN.P2ARI20022" userId="S::amenp2ari20022@am.students.amrita.edu::9375030a-9128-405d-9be2-b8c4ee93aa62" providerId="AD" clId="Web-{8BFC69AE-5436-7B01-4915-E2FF9611B9C4}" dt="2021-05-05T11:24:04.496" v="15" actId="20577"/>
          <ac:spMkLst>
            <pc:docMk/>
            <pc:sldMk cId="1555515084" sldId="260"/>
            <ac:spMk id="7" creationId="{27E2631A-8B4B-473C-8CE5-FE3BEBE601F4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1:19.164" v="1"/>
          <ac:spMkLst>
            <pc:docMk/>
            <pc:sldMk cId="1555515084" sldId="260"/>
            <ac:spMk id="29" creationId="{17718681-A12E-49D6-9925-DD7C68176D61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1:19.164" v="1"/>
          <ac:spMkLst>
            <pc:docMk/>
            <pc:sldMk cId="1555515084" sldId="260"/>
            <ac:spMk id="30" creationId="{FBD77573-9EF2-4C35-8285-A1CF6FBB0EA5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1:19.164" v="1"/>
          <ac:spMkLst>
            <pc:docMk/>
            <pc:sldMk cId="1555515084" sldId="260"/>
            <ac:spMk id="32" creationId="{7264F718-7FAC-4056-9FA9-A603EC682FE7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1:19.164" v="1"/>
          <ac:spMkLst>
            <pc:docMk/>
            <pc:sldMk cId="1555515084" sldId="260"/>
            <ac:spMk id="33" creationId="{F74639F7-E3C7-4165-A83E-6386A86BA1DA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1:19.164" v="1"/>
          <ac:spMkLst>
            <pc:docMk/>
            <pc:sldMk cId="1555515084" sldId="260"/>
            <ac:spMk id="34" creationId="{8B3AF0F1-707A-463E-B5EE-33C63A40CFC9}"/>
          </ac:spMkLst>
        </pc:spChg>
      </pc:sldChg>
      <pc:sldChg chg="modSp">
        <pc:chgData name="Urvi Sharma - AM.EN.P2ARI20022" userId="S::amenp2ari20022@am.students.amrita.edu::9375030a-9128-405d-9be2-b8c4ee93aa62" providerId="AD" clId="Web-{8BFC69AE-5436-7B01-4915-E2FF9611B9C4}" dt="2021-05-05T11:23:29.667" v="10" actId="1076"/>
        <pc:sldMkLst>
          <pc:docMk/>
          <pc:sldMk cId="4282703936" sldId="273"/>
        </pc:sldMkLst>
        <pc:spChg chg="mod">
          <ac:chgData name="Urvi Sharma - AM.EN.P2ARI20022" userId="S::amenp2ari20022@am.students.amrita.edu::9375030a-9128-405d-9be2-b8c4ee93aa62" providerId="AD" clId="Web-{8BFC69AE-5436-7B01-4915-E2FF9611B9C4}" dt="2021-05-05T11:23:29.667" v="10" actId="1076"/>
          <ac:spMkLst>
            <pc:docMk/>
            <pc:sldMk cId="4282703936" sldId="273"/>
            <ac:spMk id="6" creationId="{6538C9C0-1D7C-4292-8DD8-15744D74CC03}"/>
          </ac:spMkLst>
        </pc:spChg>
      </pc:sldChg>
      <pc:sldChg chg="addSp delSp modSp">
        <pc:chgData name="Urvi Sharma - AM.EN.P2ARI20022" userId="S::amenp2ari20022@am.students.amrita.edu::9375030a-9128-405d-9be2-b8c4ee93aa62" providerId="AD" clId="Web-{8BFC69AE-5436-7B01-4915-E2FF9611B9C4}" dt="2021-05-05T11:29:12.925" v="21"/>
        <pc:sldMkLst>
          <pc:docMk/>
          <pc:sldMk cId="2108424871" sldId="290"/>
        </pc:sldMkLst>
        <pc:spChg chg="mod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2" creationId="{0AA7906D-5597-418C-85A9-3A7975E974B4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39" creationId="{CDA1A2E9-63FE-408D-A803-8E306ECAB4B3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41" creationId="{927CAFC9-A675-4314-84EF-236FFA58A3F2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43" creationId="{FBE9F90C-C163-435B-9A68-D15C92D1CF2B}"/>
          </ac:spMkLst>
        </pc:spChg>
        <pc:spChg chg="del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45" creationId="{1A882A9F-F4E9-4E23-8F0B-20B5DF42EAA9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50" creationId="{A29398BB-6F62-472B-88B2-8D942FEBFB20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52" creationId="{01F1CEA4-5DA0-41E1-A743-4F227AE62B67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54" creationId="{07D1A722-B699-4DA0-B7AC-F06CC81AD5F2}"/>
          </ac:spMkLst>
        </pc:spChg>
        <pc:spChg chg="add">
          <ac:chgData name="Urvi Sharma - AM.EN.P2ARI20022" userId="S::amenp2ari20022@am.students.amrita.edu::9375030a-9128-405d-9be2-b8c4ee93aa62" providerId="AD" clId="Web-{8BFC69AE-5436-7B01-4915-E2FF9611B9C4}" dt="2021-05-05T11:29:12.925" v="21"/>
          <ac:spMkLst>
            <pc:docMk/>
            <pc:sldMk cId="2108424871" sldId="290"/>
            <ac:spMk id="60" creationId="{91E9AE86-E5FF-46E4-BE50-58DD19A2247A}"/>
          </ac:spMkLst>
        </pc:spChg>
        <pc:grpChg chg="add">
          <ac:chgData name="Urvi Sharma - AM.EN.P2ARI20022" userId="S::amenp2ari20022@am.students.amrita.edu::9375030a-9128-405d-9be2-b8c4ee93aa62" providerId="AD" clId="Web-{8BFC69AE-5436-7B01-4915-E2FF9611B9C4}" dt="2021-05-05T11:29:12.925" v="21"/>
          <ac:grpSpMkLst>
            <pc:docMk/>
            <pc:sldMk cId="2108424871" sldId="290"/>
            <ac:grpSpMk id="56" creationId="{A3C0D298-47AC-4912-8022-B969E5732CB9}"/>
          </ac:grpSpMkLst>
        </pc:grpChg>
        <pc:picChg chg="mod">
          <ac:chgData name="Urvi Sharma - AM.EN.P2ARI20022" userId="S::amenp2ari20022@am.students.amrita.edu::9375030a-9128-405d-9be2-b8c4ee93aa62" providerId="AD" clId="Web-{8BFC69AE-5436-7B01-4915-E2FF9611B9C4}" dt="2021-05-05T11:29:12.925" v="21"/>
          <ac:picMkLst>
            <pc:docMk/>
            <pc:sldMk cId="2108424871" sldId="290"/>
            <ac:picMk id="36" creationId="{CF830288-0774-4145-9855-70F9693A8B40}"/>
          </ac:picMkLst>
        </pc:picChg>
      </pc:sldChg>
      <pc:sldChg chg="modSp">
        <pc:chgData name="Urvi Sharma - AM.EN.P2ARI20022" userId="S::amenp2ari20022@am.students.amrita.edu::9375030a-9128-405d-9be2-b8c4ee93aa62" providerId="AD" clId="Web-{8BFC69AE-5436-7B01-4915-E2FF9611B9C4}" dt="2021-05-05T12:35:00.769" v="22" actId="14100"/>
        <pc:sldMkLst>
          <pc:docMk/>
          <pc:sldMk cId="4076667315" sldId="291"/>
        </pc:sldMkLst>
        <pc:picChg chg="mod">
          <ac:chgData name="Urvi Sharma - AM.EN.P2ARI20022" userId="S::amenp2ari20022@am.students.amrita.edu::9375030a-9128-405d-9be2-b8c4ee93aa62" providerId="AD" clId="Web-{8BFC69AE-5436-7B01-4915-E2FF9611B9C4}" dt="2021-05-05T12:35:00.769" v="22" actId="14100"/>
          <ac:picMkLst>
            <pc:docMk/>
            <pc:sldMk cId="4076667315" sldId="291"/>
            <ac:picMk id="4" creationId="{FE28B2F6-FF68-4106-9D06-222A2E8A00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erce-river-64546.herokuapp.com/" TargetMode="External"/><Relationship Id="rId2" Type="http://schemas.openxmlformats.org/officeDocument/2006/relationships/hyperlink" Target="https://github.com/nsbisht/AoML_Project_Comparative_Study_of_ML_Classification_Algorith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iling-caverns-92452.herokuapp.com/" TargetMode="External"/><Relationship Id="rId4" Type="http://schemas.openxmlformats.org/officeDocument/2006/relationships/hyperlink" Target="https://obscure-tundra-43402.herokuapp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18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4" name="Group 188">
            <a:extLst>
              <a:ext uri="{FF2B5EF4-FFF2-40B4-BE49-F238E27FC236}">
                <a16:creationId xmlns:a16="http://schemas.microsoft.com/office/drawing/2014/main" id="{7B97D490-7127-408B-874C-DAD83F77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71185" cy="6858000"/>
            <a:chOff x="0" y="0"/>
            <a:chExt cx="4709160" cy="6858000"/>
          </a:xfrm>
        </p:grpSpPr>
        <p:sp>
          <p:nvSpPr>
            <p:cNvPr id="225" name="Rectangle 189">
              <a:extLst>
                <a:ext uri="{FF2B5EF4-FFF2-40B4-BE49-F238E27FC236}">
                  <a16:creationId xmlns:a16="http://schemas.microsoft.com/office/drawing/2014/main" id="{A376EFB1-01CF-419F-ABF1-2AF02BBF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4709160" cy="6858000"/>
            </a:xfrm>
            <a:prstGeom prst="rect">
              <a:avLst/>
            </a:prstGeom>
            <a:solidFill>
              <a:schemeClr val="tx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190">
              <a:extLst>
                <a:ext uri="{FF2B5EF4-FFF2-40B4-BE49-F238E27FC236}">
                  <a16:creationId xmlns:a16="http://schemas.microsoft.com/office/drawing/2014/main" id="{FF9DEA15-78BD-4750-AA18-B9F28A6D5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3284331" cy="6858000"/>
            </a:xfrm>
            <a:custGeom>
              <a:avLst/>
              <a:gdLst>
                <a:gd name="connsiteX0" fmla="*/ 0 w 4319042"/>
                <a:gd name="connsiteY0" fmla="*/ 0 h 6858000"/>
                <a:gd name="connsiteX1" fmla="*/ 1142888 w 4319042"/>
                <a:gd name="connsiteY1" fmla="*/ 0 h 6858000"/>
                <a:gd name="connsiteX2" fmla="*/ 4319042 w 4319042"/>
                <a:gd name="connsiteY2" fmla="*/ 6858000 h 6858000"/>
                <a:gd name="connsiteX3" fmla="*/ 0 w 43190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9042" h="6858000">
                  <a:moveTo>
                    <a:pt x="0" y="0"/>
                  </a:moveTo>
                  <a:lnTo>
                    <a:pt x="1142888" y="0"/>
                  </a:lnTo>
                  <a:lnTo>
                    <a:pt x="431904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216CD18-A63F-4BCD-9A61-4141E6E4B395}"/>
              </a:ext>
            </a:extLst>
          </p:cNvPr>
          <p:cNvSpPr txBox="1"/>
          <p:nvPr/>
        </p:nvSpPr>
        <p:spPr>
          <a:xfrm>
            <a:off x="804672" y="640080"/>
            <a:ext cx="4133088" cy="5257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A Comparative Study of Classification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504" y="640081"/>
            <a:ext cx="5166360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Team 1</a:t>
            </a:r>
            <a:endParaRPr lang="en-US" sz="4000">
              <a:cs typeface="Calibri" panose="020F0502020204030204"/>
            </a:endParaRPr>
          </a:p>
          <a:p>
            <a:endParaRPr lang="en-US" b="1">
              <a:cs typeface="Calibri"/>
            </a:endParaRPr>
          </a:p>
          <a:p>
            <a:r>
              <a:rPr lang="en-US" b="1"/>
              <a:t>Narendra Singh Bisht </a:t>
            </a:r>
            <a:endParaRPr lang="en-US" b="1">
              <a:cs typeface="Calibri" panose="020F0502020204030204"/>
            </a:endParaRPr>
          </a:p>
          <a:p>
            <a:r>
              <a:rPr lang="en-US"/>
              <a:t>(AM.EN.P2ARI20043)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 b="1"/>
              <a:t>Urvi Sharma </a:t>
            </a:r>
            <a:endParaRPr lang="en-US" b="1">
              <a:cs typeface="Calibri" panose="020F0502020204030204"/>
            </a:endParaRPr>
          </a:p>
          <a:p>
            <a:r>
              <a:rPr lang="en-US"/>
              <a:t>(AM.EN.P2ARI20022)</a:t>
            </a:r>
            <a:endParaRPr lang="en-US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76" y="932979"/>
            <a:ext cx="4096723" cy="6459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 Light"/>
                <a:cs typeface="Calibri"/>
              </a:rPr>
              <a:t>Naive Bayes Classifier</a:t>
            </a:r>
            <a:endParaRPr lang="en-US" sz="3600" b="1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36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23FA-957A-4FFA-9694-A970C9E18989}"/>
              </a:ext>
            </a:extLst>
          </p:cNvPr>
          <p:cNvSpPr txBox="1"/>
          <p:nvPr/>
        </p:nvSpPr>
        <p:spPr>
          <a:xfrm>
            <a:off x="193551" y="2118815"/>
            <a:ext cx="4093083" cy="44717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It is a classification technique based on Bayes’ Theorem with an assumption of independence among predictors.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cs typeface="Calibri"/>
              </a:rPr>
              <a:t>Two main types: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Gaussian Naïve Bayes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cs typeface="Calibri"/>
              </a:rPr>
              <a:t>Multinomial Naïve Bayes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D542F8A-14CE-404C-9EE5-8AD56251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70800"/>
            <a:ext cx="4027117" cy="949257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B0C2884-522F-4A13-89C4-35622E37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55" y="1583890"/>
            <a:ext cx="3343797" cy="944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F663FA-C08C-4021-A421-9E83CAA0354D}"/>
              </a:ext>
            </a:extLst>
          </p:cNvPr>
          <p:cNvSpPr txBox="1"/>
          <p:nvPr/>
        </p:nvSpPr>
        <p:spPr>
          <a:xfrm>
            <a:off x="5528154" y="3116893"/>
            <a:ext cx="6208733" cy="3276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/>
              <a:t>P(A|B) : the conditional probability that event A occurs , given that B has occurred. This is also known as the posterior probability.​</a:t>
            </a:r>
            <a:endParaRPr lang="en-US" sz="200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/>
              <a:t>P(A) and P(B) : probability of A and B without regard of each other.​</a:t>
            </a:r>
            <a:endParaRPr lang="en-US" sz="200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/>
              <a:t>P(B|A) : the conditional probability that event B occurs , given that A has occurred.​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32F84-DF29-4FC6-9CF7-043B9C1FFCB1}"/>
              </a:ext>
            </a:extLst>
          </p:cNvPr>
          <p:cNvSpPr txBox="1"/>
          <p:nvPr/>
        </p:nvSpPr>
        <p:spPr>
          <a:xfrm>
            <a:off x="8597031" y="6530236"/>
            <a:ext cx="3599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 Light"/>
                <a:cs typeface="Calibri Light"/>
              </a:rPr>
              <a:t>Source: https://www.wikipedia.org/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428001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97" y="934224"/>
            <a:ext cx="4399282" cy="10013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 Light"/>
                <a:cs typeface="Calibri"/>
              </a:rPr>
              <a:t>Decision Tree Classifier</a:t>
            </a:r>
            <a:endParaRPr lang="en-US" sz="3600" b="1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sz="36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23FA-957A-4FFA-9694-A970C9E18989}"/>
              </a:ext>
            </a:extLst>
          </p:cNvPr>
          <p:cNvSpPr txBox="1"/>
          <p:nvPr/>
        </p:nvSpPr>
        <p:spPr>
          <a:xfrm>
            <a:off x="236609" y="2080568"/>
            <a:ext cx="4131213" cy="45388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main entities of a decision tree are the decision nodes and the leaves. The decision nodes are the ones where the data gets fragmented, whereas the leaves are one where we get the output. 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7BDAC3E6-0B23-48AE-855E-9B8F4B1D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34" y="939224"/>
            <a:ext cx="6480130" cy="4551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D5D99-D8FB-45B6-8C9A-B26FD30451B5}"/>
              </a:ext>
            </a:extLst>
          </p:cNvPr>
          <p:cNvSpPr txBox="1"/>
          <p:nvPr/>
        </p:nvSpPr>
        <p:spPr>
          <a:xfrm>
            <a:off x="9421660" y="64884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 Light"/>
                <a:cs typeface="Calibri Light"/>
              </a:rPr>
              <a:t>Source: javatpoint.com</a:t>
            </a:r>
          </a:p>
        </p:txBody>
      </p:sp>
    </p:spTree>
    <p:extLst>
      <p:ext uri="{BB962C8B-B14F-4D97-AF65-F5344CB8AC3E}">
        <p14:creationId xmlns:p14="http://schemas.microsoft.com/office/powerpoint/2010/main" val="185328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9" y="687694"/>
            <a:ext cx="3749341" cy="1023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 Light"/>
                <a:cs typeface="Calibri"/>
              </a:rPr>
              <a:t>Gini Index</a:t>
            </a:r>
            <a:br>
              <a:rPr lang="en-US" sz="3600" b="1">
                <a:solidFill>
                  <a:schemeClr val="bg1"/>
                </a:solidFill>
                <a:latin typeface="Calibri Light"/>
                <a:cs typeface="Calibri"/>
              </a:rPr>
            </a:br>
            <a:r>
              <a:rPr lang="en-US" sz="3600" b="1">
                <a:solidFill>
                  <a:schemeClr val="bg1"/>
                </a:solidFill>
                <a:latin typeface="Calibri Light"/>
                <a:cs typeface="Calibri"/>
              </a:rPr>
              <a:t>(Example)</a:t>
            </a:r>
          </a:p>
          <a:p>
            <a:endParaRPr lang="en-US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D5D99-D8FB-45B6-8C9A-B26FD30451B5}"/>
              </a:ext>
            </a:extLst>
          </p:cNvPr>
          <p:cNvSpPr txBox="1"/>
          <p:nvPr/>
        </p:nvSpPr>
        <p:spPr>
          <a:xfrm>
            <a:off x="9421660" y="64884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 Light"/>
                <a:cs typeface="Calibri Light"/>
              </a:rPr>
              <a:t>Source: </a:t>
            </a:r>
            <a:r>
              <a:rPr lang="en-US" err="1">
                <a:latin typeface="Calibri Light"/>
                <a:cs typeface="Calibri Light"/>
              </a:rPr>
              <a:t>statquest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4DEEF03-5E69-4186-BDDB-2F12C0A9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24" y="1254440"/>
            <a:ext cx="6060140" cy="394689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4DA82733-CB1B-4E5D-B051-D2D694B3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01" y="2055974"/>
            <a:ext cx="7225551" cy="39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6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3" y="261249"/>
            <a:ext cx="4765340" cy="6564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Calibri Light"/>
                <a:cs typeface="Calibri"/>
              </a:rPr>
              <a:t>Random Forest Classifier</a:t>
            </a:r>
            <a:endParaRPr lang="en-US" sz="3200" b="1">
              <a:solidFill>
                <a:schemeClr val="bg1"/>
              </a:solidFill>
              <a:latin typeface="Calibri Light"/>
              <a:cs typeface="Calibri Light"/>
            </a:endParaRPr>
          </a:p>
          <a:p>
            <a:endParaRPr lang="en-US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23FA-957A-4FFA-9694-A970C9E18989}"/>
              </a:ext>
            </a:extLst>
          </p:cNvPr>
          <p:cNvSpPr txBox="1"/>
          <p:nvPr/>
        </p:nvSpPr>
        <p:spPr>
          <a:xfrm>
            <a:off x="220010" y="926449"/>
            <a:ext cx="4401057" cy="58196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Random Forest is a classifier that contains a number of decision trees on various subsets of the given dataset and takes the average to improve the predictive accuracy of that dataset. 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Instead of relying on one decision tree, the random forest takes the prediction from each tree and based on the majority votes of predictions, and it predicts the final output.</a:t>
            </a: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34899E16-16D9-4C67-8764-473B3466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305" y="987841"/>
            <a:ext cx="6866349" cy="4565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7795D-E342-49FC-8353-105F55FF09F0}"/>
              </a:ext>
            </a:extLst>
          </p:cNvPr>
          <p:cNvSpPr txBox="1"/>
          <p:nvPr/>
        </p:nvSpPr>
        <p:spPr>
          <a:xfrm>
            <a:off x="7662275" y="6491614"/>
            <a:ext cx="4533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 Light"/>
              </a:rPr>
              <a:t>Source: javatpoint.com</a:t>
            </a:r>
          </a:p>
        </p:txBody>
      </p:sp>
    </p:spTree>
    <p:extLst>
      <p:ext uri="{BB962C8B-B14F-4D97-AF65-F5344CB8AC3E}">
        <p14:creationId xmlns:p14="http://schemas.microsoft.com/office/powerpoint/2010/main" val="48778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5FE594-2724-4B7C-9B67-E5CFB711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02805"/>
              </p:ext>
            </p:extLst>
          </p:nvPr>
        </p:nvGraphicFramePr>
        <p:xfrm>
          <a:off x="240485" y="266459"/>
          <a:ext cx="11711029" cy="63250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1845">
                  <a:extLst>
                    <a:ext uri="{9D8B030D-6E8A-4147-A177-3AD203B41FA5}">
                      <a16:colId xmlns:a16="http://schemas.microsoft.com/office/drawing/2014/main" val="1632903501"/>
                    </a:ext>
                  </a:extLst>
                </a:gridCol>
                <a:gridCol w="1339344">
                  <a:extLst>
                    <a:ext uri="{9D8B030D-6E8A-4147-A177-3AD203B41FA5}">
                      <a16:colId xmlns:a16="http://schemas.microsoft.com/office/drawing/2014/main" val="2366104487"/>
                    </a:ext>
                  </a:extLst>
                </a:gridCol>
                <a:gridCol w="836201">
                  <a:extLst>
                    <a:ext uri="{9D8B030D-6E8A-4147-A177-3AD203B41FA5}">
                      <a16:colId xmlns:a16="http://schemas.microsoft.com/office/drawing/2014/main" val="1339044555"/>
                    </a:ext>
                  </a:extLst>
                </a:gridCol>
                <a:gridCol w="1386381">
                  <a:extLst>
                    <a:ext uri="{9D8B030D-6E8A-4147-A177-3AD203B41FA5}">
                      <a16:colId xmlns:a16="http://schemas.microsoft.com/office/drawing/2014/main" val="290280956"/>
                    </a:ext>
                  </a:extLst>
                </a:gridCol>
                <a:gridCol w="998914">
                  <a:extLst>
                    <a:ext uri="{9D8B030D-6E8A-4147-A177-3AD203B41FA5}">
                      <a16:colId xmlns:a16="http://schemas.microsoft.com/office/drawing/2014/main" val="1890233230"/>
                    </a:ext>
                  </a:extLst>
                </a:gridCol>
                <a:gridCol w="1126895">
                  <a:extLst>
                    <a:ext uri="{9D8B030D-6E8A-4147-A177-3AD203B41FA5}">
                      <a16:colId xmlns:a16="http://schemas.microsoft.com/office/drawing/2014/main" val="64510330"/>
                    </a:ext>
                  </a:extLst>
                </a:gridCol>
                <a:gridCol w="870932">
                  <a:extLst>
                    <a:ext uri="{9D8B030D-6E8A-4147-A177-3AD203B41FA5}">
                      <a16:colId xmlns:a16="http://schemas.microsoft.com/office/drawing/2014/main" val="4095374647"/>
                    </a:ext>
                  </a:extLst>
                </a:gridCol>
                <a:gridCol w="836588">
                  <a:extLst>
                    <a:ext uri="{9D8B030D-6E8A-4147-A177-3AD203B41FA5}">
                      <a16:colId xmlns:a16="http://schemas.microsoft.com/office/drawing/2014/main" val="3397957949"/>
                    </a:ext>
                  </a:extLst>
                </a:gridCol>
                <a:gridCol w="1023887">
                  <a:extLst>
                    <a:ext uri="{9D8B030D-6E8A-4147-A177-3AD203B41FA5}">
                      <a16:colId xmlns:a16="http://schemas.microsoft.com/office/drawing/2014/main" val="3750403038"/>
                    </a:ext>
                  </a:extLst>
                </a:gridCol>
                <a:gridCol w="1223669">
                  <a:extLst>
                    <a:ext uri="{9D8B030D-6E8A-4147-A177-3AD203B41FA5}">
                      <a16:colId xmlns:a16="http://schemas.microsoft.com/office/drawing/2014/main" val="2165975491"/>
                    </a:ext>
                  </a:extLst>
                </a:gridCol>
                <a:gridCol w="1036373">
                  <a:extLst>
                    <a:ext uri="{9D8B030D-6E8A-4147-A177-3AD203B41FA5}">
                      <a16:colId xmlns:a16="http://schemas.microsoft.com/office/drawing/2014/main" val="2351621339"/>
                    </a:ext>
                  </a:extLst>
                </a:gridCol>
              </a:tblGrid>
              <a:tr h="1314679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Algorithm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Supervised/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Unsupervised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Linear/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Non-linear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Discriminative/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Generative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effectLst/>
                        </a:rPr>
                        <a:t>Sensitive to Outliers?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Parametric /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Non-parametric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X</a:t>
                      </a:r>
                      <a:r>
                        <a:rPr lang="en-IN" sz="1600" baseline="-25000">
                          <a:effectLst/>
                        </a:rPr>
                        <a:t>0</a:t>
                      </a:r>
                      <a:r>
                        <a:rPr lang="en-IN" sz="1600">
                          <a:effectLst/>
                        </a:rPr>
                        <a:t> = 1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Yes/No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High Bias/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Low Bias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High Variance/ </a:t>
                      </a:r>
                    </a:p>
                    <a:p>
                      <a:pPr rtl="0" fontAlgn="base"/>
                      <a:r>
                        <a:rPr lang="en-IN" sz="1600">
                          <a:effectLst/>
                        </a:rPr>
                        <a:t>Low Variance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Is Normalization  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mandatory?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Assumes features are highly correlated?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952107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1">
                          <a:effectLst/>
                        </a:rPr>
                        <a:t>LR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Linear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Discriminative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Parametric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High Bias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Low Variance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785162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1">
                          <a:effectLst/>
                        </a:rPr>
                        <a:t>LDA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Linear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Generative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Parametric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High Bias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Low Variance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073200"/>
                  </a:ext>
                </a:extLst>
              </a:tr>
              <a:tr h="816007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1">
                          <a:effectLst/>
                        </a:rPr>
                        <a:t>SVM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Both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Discriminative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Non- Parametric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49510"/>
                  </a:ext>
                </a:extLst>
              </a:tr>
              <a:tr h="816007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1">
                          <a:effectLst/>
                        </a:rPr>
                        <a:t>KNN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Non-linear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Discriminative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Non- Parametric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624847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1">
                          <a:effectLst/>
                        </a:rPr>
                        <a:t>NB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Both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Generative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Yes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Both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Both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Both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989296"/>
                  </a:ext>
                </a:extLst>
              </a:tr>
              <a:tr h="816007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1">
                          <a:effectLst/>
                        </a:rPr>
                        <a:t>Decision Tree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Non-linear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Discriminative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Non-parametric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Low Bias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High Variance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99048"/>
                  </a:ext>
                </a:extLst>
              </a:tr>
              <a:tr h="816007"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 b="1">
                          <a:effectLst/>
                        </a:rPr>
                        <a:t>Random Forest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Supervised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Non-linear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Discriminative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Non- Parametric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None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  <a:p>
                      <a:pPr rtl="0" fontAlgn="base"/>
                      <a:endParaRPr lang="en-IN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IN" sz="1600">
                          <a:effectLst/>
                        </a:rPr>
                        <a:t>No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09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7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01A900-AB04-4838-9F24-C9E67B43A913}"/>
              </a:ext>
            </a:extLst>
          </p:cNvPr>
          <p:cNvSpPr txBox="1"/>
          <p:nvPr/>
        </p:nvSpPr>
        <p:spPr>
          <a:xfrm>
            <a:off x="838200" y="704088"/>
            <a:ext cx="3529953" cy="2980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Explored </a:t>
            </a:r>
            <a:br>
              <a:rPr lang="en-US" sz="4400" b="1" dirty="0"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Applications</a:t>
            </a:r>
            <a:b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400" b="1" dirty="0">
                <a:latin typeface="+mj-lt"/>
                <a:ea typeface="+mj-ea"/>
                <a:cs typeface="+mj-cs"/>
              </a:rPr>
            </a:b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 Repo: 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C24C6-7261-46B9-ADC8-9CAFEEBF0E24}"/>
              </a:ext>
            </a:extLst>
          </p:cNvPr>
          <p:cNvSpPr txBox="1"/>
          <p:nvPr/>
        </p:nvSpPr>
        <p:spPr>
          <a:xfrm>
            <a:off x="6212410" y="704088"/>
            <a:ext cx="5135293" cy="52486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Heart Disease Detection </a:t>
            </a:r>
            <a:br>
              <a:rPr lang="en-US" sz="2400" dirty="0"/>
            </a:br>
            <a:r>
              <a:rPr lang="en-US" sz="2400" dirty="0">
                <a:cs typeface="Calibri"/>
              </a:rPr>
              <a:t>Deployed App: </a:t>
            </a:r>
            <a:r>
              <a:rPr lang="en-US" sz="2400" dirty="0">
                <a:cs typeface="Calibri"/>
                <a:hlinkClick r:id="rId3"/>
              </a:rPr>
              <a:t>Click here</a:t>
            </a:r>
            <a:endParaRPr lang="en-US" sz="2400" dirty="0">
              <a:cs typeface="Calibri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Iris Flower Species Identification</a:t>
            </a:r>
            <a:br>
              <a:rPr lang="en-US" sz="2400" dirty="0"/>
            </a:br>
            <a:r>
              <a:rPr lang="en-US" sz="2400" dirty="0">
                <a:ea typeface="+mn-lt"/>
                <a:cs typeface="+mn-lt"/>
              </a:rPr>
              <a:t>Deployed App: </a:t>
            </a:r>
            <a:r>
              <a:rPr lang="en-US" sz="2400" dirty="0">
                <a:ea typeface="+mn-lt"/>
                <a:cs typeface="+mn-lt"/>
                <a:hlinkClick r:id="rId4"/>
              </a:rPr>
              <a:t>Click here</a:t>
            </a:r>
            <a:endParaRPr lang="en-US" sz="2400">
              <a:cs typeface="Calibri" panose="020F0502020204030204"/>
              <a:hlinkClick r:id="rId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Loan Eligibility Prediction</a:t>
            </a:r>
            <a:br>
              <a:rPr lang="en-US" sz="2400" dirty="0">
                <a:cs typeface="Calibri"/>
              </a:rPr>
            </a:br>
            <a:r>
              <a:rPr lang="en-US" sz="2400" dirty="0">
                <a:ea typeface="+mn-lt"/>
                <a:cs typeface="+mn-lt"/>
              </a:rPr>
              <a:t>Deployed App: </a:t>
            </a:r>
            <a:r>
              <a:rPr lang="en-US" sz="2400" dirty="0">
                <a:ea typeface="+mn-lt"/>
                <a:cs typeface="+mn-lt"/>
                <a:hlinkClick r:id="rId5"/>
              </a:rPr>
              <a:t>Click here</a:t>
            </a:r>
            <a:endParaRPr lang="en-US" sz="2400">
              <a:cs typeface="Calibri"/>
              <a:hlinkClick r:id="rId5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Twitter Sentiment Analysis 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71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1E9AE86-E5FF-46E4-BE50-58DD19A22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7906D-5597-418C-85A9-3A7975E9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30" y="3495470"/>
            <a:ext cx="5386661" cy="2650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pic>
        <p:nvPicPr>
          <p:cNvPr id="36" name="Graphic 35" descr="Check List">
            <a:extLst>
              <a:ext uri="{FF2B5EF4-FFF2-40B4-BE49-F238E27FC236}">
                <a16:creationId xmlns:a16="http://schemas.microsoft.com/office/drawing/2014/main" id="{CF830288-0774-4145-9855-70F9693A8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7569" y="2705024"/>
            <a:ext cx="2493913" cy="24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2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CADC2-6BDA-4B63-8270-00A0BC9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Confusion</a:t>
            </a:r>
            <a:b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Matrix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3C1E68-496D-4062-AB6C-279DD48F3F14}"/>
              </a:ext>
            </a:extLst>
          </p:cNvPr>
          <p:cNvSpPr txBox="1"/>
          <p:nvPr/>
        </p:nvSpPr>
        <p:spPr>
          <a:xfrm>
            <a:off x="7826573" y="6560517"/>
            <a:ext cx="4358449" cy="2915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buClr>
                <a:srgbClr val="FEA701"/>
              </a:buClr>
            </a:pPr>
            <a:r>
              <a:rPr lang="en-US" sz="2000">
                <a:solidFill>
                  <a:srgbClr val="000000"/>
                </a:solidFill>
              </a:rPr>
              <a:t>Source: https://ailearnerhub.com/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3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B35F428A-CE64-4065-A156-423EE6D0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30" y="903730"/>
            <a:ext cx="6254975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hree darts on bullseye">
            <a:extLst>
              <a:ext uri="{FF2B5EF4-FFF2-40B4-BE49-F238E27FC236}">
                <a16:creationId xmlns:a16="http://schemas.microsoft.com/office/drawing/2014/main" id="{3A1D0C7B-36E6-416D-B2AC-2A0ED71185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8082" r="7" b="7"/>
          <a:stretch/>
        </p:blipFill>
        <p:spPr>
          <a:xfrm>
            <a:off x="7415487" y="10"/>
            <a:ext cx="4776208" cy="6743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CADC2-6BDA-4B63-8270-00A0BC9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174029"/>
            <a:ext cx="4803636" cy="6237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000000"/>
                </a:solidFill>
                <a:cs typeface="Calibri Light"/>
              </a:rPr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F44F-2E03-4C8C-960D-EB7B5602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1002143"/>
            <a:ext cx="6600161" cy="567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Accuracy </a:t>
            </a:r>
            <a:r>
              <a:rPr lang="en-US" sz="2400">
                <a:ea typeface="+mn-lt"/>
                <a:cs typeface="+mn-lt"/>
              </a:rPr>
              <a:t>is the proportion of predictions our model got right.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TP + TN / TP + TN + FP + FN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Precision </a:t>
            </a:r>
            <a:r>
              <a:rPr lang="en-US" sz="2400">
                <a:ea typeface="+mn-lt"/>
                <a:cs typeface="+mn-lt"/>
              </a:rPr>
              <a:t>is the proportion of predicted positive records that are actually positive.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  <a:cs typeface="Calibri"/>
              </a:rPr>
              <a:t>TP / TP + FP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  <a:cs typeface="Calibri"/>
              </a:rPr>
              <a:t>Recall is the proportion of positive records predicted correctly.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TP/TP+ FN</a:t>
            </a:r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99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23BD80C-B245-4CD4-809D-413FF16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623" y="529766"/>
            <a:ext cx="5474677" cy="11497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libri"/>
                <a:cs typeface="Calibri"/>
              </a:rPr>
              <a:t>Heart Disease Detection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4D18F-EDBE-454A-A0B5-C0710B972157}"/>
              </a:ext>
            </a:extLst>
          </p:cNvPr>
          <p:cNvSpPr txBox="1"/>
          <p:nvPr/>
        </p:nvSpPr>
        <p:spPr>
          <a:xfrm>
            <a:off x="782320" y="2418080"/>
            <a:ext cx="3946357" cy="1003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ea typeface="+mn-lt"/>
                <a:cs typeface="+mn-lt"/>
              </a:rPr>
              <a:t>Observations</a:t>
            </a:r>
            <a:endParaRPr lang="en-US" sz="4400" b="1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A55F6AD-7016-4ACF-80DD-07E2C49D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1529991"/>
            <a:ext cx="6394449" cy="46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6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8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8025B4-02B8-4D0A-BD70-3EFBAEA0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04088"/>
            <a:ext cx="3529953" cy="298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7E2631A-8B4B-473C-8CE5-FE3BEBE60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9160" y="90255"/>
            <a:ext cx="4867685" cy="6713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Problem Statement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Motivation: Why Classification?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Reviewed Algorithms</a:t>
            </a:r>
            <a:endParaRPr lang="en-US">
              <a:cs typeface="Calibri"/>
            </a:endParaRPr>
          </a:p>
          <a:p>
            <a:pPr marL="914400" lvl="1" indent="-342900" algn="l">
              <a:buFont typeface="Wingdings" panose="020B0604020202020204" pitchFamily="34" charset="0"/>
              <a:buChar char="ü"/>
            </a:pPr>
            <a:r>
              <a:rPr lang="en-US"/>
              <a:t>Logistic Regression</a:t>
            </a:r>
            <a:endParaRPr lang="en-US">
              <a:cs typeface="Calibri"/>
            </a:endParaRPr>
          </a:p>
          <a:p>
            <a:pPr marL="914400" lvl="1" indent="-342900" algn="l">
              <a:buFont typeface="Wingdings" panose="020B0604020202020204" pitchFamily="34" charset="0"/>
              <a:buChar char="ü"/>
            </a:pPr>
            <a:r>
              <a:rPr lang="en-US"/>
              <a:t>Linear Discriminant Analysis (LDA)</a:t>
            </a:r>
            <a:endParaRPr lang="en-US">
              <a:cs typeface="Calibri"/>
            </a:endParaRPr>
          </a:p>
          <a:p>
            <a:pPr marL="914400" lvl="1" indent="-342900" algn="l">
              <a:buFont typeface="Wingdings" panose="020B0604020202020204" pitchFamily="34" charset="0"/>
              <a:buChar char="ü"/>
            </a:pPr>
            <a:r>
              <a:rPr lang="en-US"/>
              <a:t>Support Vector Machine (SVM)</a:t>
            </a:r>
            <a:endParaRPr lang="en-US">
              <a:cs typeface="Calibri"/>
            </a:endParaRPr>
          </a:p>
          <a:p>
            <a:pPr marL="914400" lvl="1" indent="-342900" algn="l">
              <a:buFont typeface="Wingdings" panose="020B0604020202020204" pitchFamily="34" charset="0"/>
              <a:buChar char="ü"/>
            </a:pPr>
            <a:r>
              <a:rPr lang="en-US"/>
              <a:t>K-Nearest Neighbors (KNN)</a:t>
            </a:r>
            <a:endParaRPr lang="en-US">
              <a:cs typeface="Calibri"/>
            </a:endParaRPr>
          </a:p>
          <a:p>
            <a:pPr marL="914400" lvl="1" indent="-342900" algn="l">
              <a:buFont typeface="Wingdings" panose="020B0604020202020204" pitchFamily="34" charset="0"/>
              <a:buChar char="ü"/>
            </a:pPr>
            <a:r>
              <a:rPr lang="en-US"/>
              <a:t>Naïve Bayes</a:t>
            </a:r>
            <a:endParaRPr lang="en-US">
              <a:cs typeface="Calibri"/>
            </a:endParaRPr>
          </a:p>
          <a:p>
            <a:pPr marL="914400" lvl="1" indent="-342900" algn="l">
              <a:buFont typeface="Wingdings" panose="020B0604020202020204" pitchFamily="34" charset="0"/>
              <a:buChar char="ü"/>
            </a:pPr>
            <a:r>
              <a:rPr lang="en-US"/>
              <a:t>Decision Tree</a:t>
            </a:r>
            <a:endParaRPr lang="en-US">
              <a:cs typeface="Calibri"/>
            </a:endParaRPr>
          </a:p>
          <a:p>
            <a:pPr marL="914400" lvl="1" indent="-342900" algn="l">
              <a:buFont typeface="Wingdings" panose="020B0604020202020204" pitchFamily="34" charset="0"/>
              <a:buChar char="ü"/>
            </a:pPr>
            <a:r>
              <a:rPr lang="en-US"/>
              <a:t>Random Forest 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Evaluation Metrics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Explored Applications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Observations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Conclusion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51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23BD80C-B245-4CD4-809D-413FF16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508" y="892663"/>
            <a:ext cx="7829060" cy="6221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latin typeface="Calibri"/>
                <a:cs typeface="Calibri"/>
              </a:rPr>
              <a:t>Iris Flower Species Identification</a:t>
            </a:r>
            <a:endParaRPr lang="en-US" sz="4000" dirty="0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4D18F-EDBE-454A-A0B5-C0710B972157}"/>
              </a:ext>
            </a:extLst>
          </p:cNvPr>
          <p:cNvSpPr txBox="1"/>
          <p:nvPr/>
        </p:nvSpPr>
        <p:spPr>
          <a:xfrm>
            <a:off x="782320" y="2418080"/>
            <a:ext cx="3946357" cy="1003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ea typeface="+mn-lt"/>
                <a:cs typeface="+mn-lt"/>
              </a:rPr>
              <a:t>Observations</a:t>
            </a:r>
            <a:endParaRPr lang="en-US" sz="4400" b="1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AEAF0FC-631E-42E8-9CFE-9C085565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21" y="1386425"/>
            <a:ext cx="6405033" cy="48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23BD80C-B245-4CD4-809D-413FF16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233" y="726587"/>
            <a:ext cx="5875215" cy="11497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libri"/>
                <a:cs typeface="Calibri"/>
              </a:rPr>
              <a:t>Loan Eligibility Prediction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4D18F-EDBE-454A-A0B5-C0710B972157}"/>
              </a:ext>
            </a:extLst>
          </p:cNvPr>
          <p:cNvSpPr txBox="1"/>
          <p:nvPr/>
        </p:nvSpPr>
        <p:spPr>
          <a:xfrm>
            <a:off x="782320" y="2418080"/>
            <a:ext cx="3946357" cy="1003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ea typeface="+mn-lt"/>
                <a:cs typeface="+mn-lt"/>
              </a:rPr>
              <a:t>Observations</a:t>
            </a:r>
            <a:endParaRPr lang="en-US" sz="4400" b="1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4500307-EBE8-4F57-8D25-A2D364FA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91" y="1716041"/>
            <a:ext cx="6405033" cy="47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7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23BD80C-B245-4CD4-809D-413FF16A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311" y="461381"/>
            <a:ext cx="6324600" cy="11497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libri"/>
                <a:cs typeface="Calibri"/>
              </a:rPr>
              <a:t>Twitter Sentiment Analysis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4D18F-EDBE-454A-A0B5-C0710B972157}"/>
              </a:ext>
            </a:extLst>
          </p:cNvPr>
          <p:cNvSpPr txBox="1"/>
          <p:nvPr/>
        </p:nvSpPr>
        <p:spPr>
          <a:xfrm>
            <a:off x="782320" y="2418080"/>
            <a:ext cx="3946357" cy="1003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>
                <a:solidFill>
                  <a:schemeClr val="bg1"/>
                </a:solidFill>
                <a:ea typeface="+mn-lt"/>
                <a:cs typeface="+mn-lt"/>
              </a:rPr>
              <a:t>Observations</a:t>
            </a:r>
            <a:endParaRPr lang="en-US" sz="4400" b="1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949B07E-38AB-4CEC-B693-3796D76E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34" y="1524383"/>
            <a:ext cx="6394650" cy="47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8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01A900-AB04-4838-9F24-C9E67B43A913}"/>
              </a:ext>
            </a:extLst>
          </p:cNvPr>
          <p:cNvSpPr txBox="1"/>
          <p:nvPr/>
        </p:nvSpPr>
        <p:spPr>
          <a:xfrm>
            <a:off x="838200" y="704088"/>
            <a:ext cx="3529953" cy="2980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C24C6-7261-46B9-ADC8-9CAFEEBF0E24}"/>
              </a:ext>
            </a:extLst>
          </p:cNvPr>
          <p:cNvSpPr txBox="1"/>
          <p:nvPr/>
        </p:nvSpPr>
        <p:spPr>
          <a:xfrm>
            <a:off x="6582826" y="259588"/>
            <a:ext cx="5262293" cy="63281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Best Classifier (based on Accuracy):</a:t>
            </a:r>
            <a:endParaRPr lang="en-US" sz="20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Heart Disease Detection</a:t>
            </a:r>
            <a:br>
              <a:rPr lang="en-US" sz="2000" dirty="0"/>
            </a:br>
            <a:r>
              <a:rPr lang="en-US" sz="2000" dirty="0"/>
              <a:t>SVM</a:t>
            </a:r>
            <a:endParaRPr lang="en-US" sz="2000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Iris Flower Species Identification</a:t>
            </a:r>
            <a:br>
              <a:rPr lang="en-US" sz="2000" dirty="0"/>
            </a:br>
            <a:r>
              <a:rPr lang="en-US" sz="2000" dirty="0">
                <a:cs typeface="Calibri"/>
              </a:rPr>
              <a:t>Gaussian Naïve Bayes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Loan Eligibility Prediction </a:t>
            </a:r>
            <a:endParaRPr lang="en-US" sz="20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      Logistic Regression</a:t>
            </a:r>
            <a:endParaRPr lang="en-US" sz="2000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Twitter Sentiment Analysis</a:t>
            </a:r>
            <a:br>
              <a:rPr lang="en-US" sz="2000" dirty="0"/>
            </a:br>
            <a:r>
              <a:rPr lang="en-US" sz="2000" dirty="0"/>
              <a:t>Support Vector Machine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5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A222B-7A17-487B-9F21-108A46B5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Problem </a:t>
            </a:r>
            <a:br>
              <a:rPr lang="en-US" b="1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Statement 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682D-7215-4380-94C1-F4862C89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439" y="121381"/>
            <a:ext cx="5713640" cy="69407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>
                <a:latin typeface="Calibri"/>
                <a:cs typeface="Calibri"/>
              </a:rPr>
              <a:t>To </a:t>
            </a:r>
            <a:r>
              <a:rPr lang="en-US" sz="2000">
                <a:latin typeface="Calibri"/>
                <a:ea typeface="+mn-lt"/>
                <a:cs typeface="+mn-lt"/>
              </a:rPr>
              <a:t>implement and analyze common classification algorithms, such as Logistic Regression, Linear Discriminant Analysis (LDA), Support Vector Machines (SVM), K-Nearest Neighbors (KNN), Naïve Bayes Classifier, Decision Trees and Random Forest for a given dataset.</a:t>
            </a:r>
            <a:endParaRPr lang="en-US" sz="2000">
              <a:latin typeface="Calibri"/>
              <a:cs typeface="Calibri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>
                <a:latin typeface="Calibri"/>
                <a:ea typeface="+mn-lt"/>
                <a:cs typeface="+mn-lt"/>
              </a:rPr>
              <a:t>Applications- 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Heart Disease </a:t>
            </a:r>
            <a:r>
              <a:rPr lang="en-US" sz="2000">
                <a:ea typeface="+mn-lt"/>
                <a:cs typeface="+mn-lt"/>
              </a:rPr>
              <a:t>Detection,</a:t>
            </a:r>
            <a:endParaRPr lang="en-US" sz="2000" b="1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Iris Flower Species Identification, </a:t>
            </a:r>
            <a:endParaRPr lang="en-US" sz="2000" b="1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Loan Eligibility Prediction, </a:t>
            </a:r>
            <a:endParaRPr lang="en-US" sz="2000" b="1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Twitter Sentiment Analysis </a:t>
            </a:r>
            <a:endParaRPr lang="en-US" sz="2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3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CADC2-6BDA-4B63-8270-00A0BC9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Calibri Light"/>
              </a:rPr>
              <a:t>Motivation: Why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F44F-2E03-4C8C-960D-EB7B5602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259588"/>
            <a:ext cx="5652364" cy="640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Calibri Light"/>
              </a:rPr>
              <a:t>Classification is an important aspect in supervised machine learning. </a:t>
            </a:r>
            <a:r>
              <a:rPr lang="en-US" sz="2000">
                <a:latin typeface="Calibri"/>
                <a:cs typeface="Calibri"/>
              </a:rPr>
              <a:t>There are several machine learning models out there, and most of them use classification algorithms.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cs typeface="Calibri"/>
              </a:rPr>
              <a:t>A common job of machine learning algorithms is to recognize objects and being able to separate them into categories.</a:t>
            </a:r>
            <a:endParaRPr lang="en-US" sz="2000">
              <a:latin typeface="Calibri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Calibri"/>
                <a:ea typeface="+mn-lt"/>
                <a:cs typeface="+mn-lt"/>
              </a:rPr>
              <a:t>It is used in several machine learning applications such as, Image Classification, Spam Filtering, Medical Diagnosis, Loan Prediction, Sentiment Analysis etc.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8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3" y="1874785"/>
            <a:ext cx="4010300" cy="1554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Reviewed </a:t>
            </a:r>
            <a:br>
              <a:rPr lang="en-US" b="1">
                <a:ea typeface="+mj-lt"/>
                <a:cs typeface="+mj-lt"/>
              </a:rPr>
            </a:b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Algorithms</a:t>
            </a:r>
            <a:endParaRPr lang="en-US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8C9C0-1D7C-4292-8DD8-15744D74CC03}"/>
              </a:ext>
            </a:extLst>
          </p:cNvPr>
          <p:cNvSpPr txBox="1"/>
          <p:nvPr/>
        </p:nvSpPr>
        <p:spPr>
          <a:xfrm>
            <a:off x="6419703" y="854462"/>
            <a:ext cx="5046238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cs typeface="Calibri Light"/>
              </a:rPr>
              <a:t>Logistic Regression​</a:t>
            </a:r>
            <a:endParaRPr lang="en-US" sz="24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 Light"/>
              </a:rPr>
              <a:t>Linear Discriminant Analysis (LDA)​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 Light"/>
              </a:rPr>
              <a:t>Support Vector Machines (SVM)​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 Light"/>
              </a:rPr>
              <a:t>K-Nearest Neighbors (KNN)​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 Light"/>
              </a:rPr>
              <a:t>Naive Bayes Classifier​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 Light"/>
              </a:rPr>
              <a:t>Decision Trees​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Calibri"/>
              <a:cs typeface="Calibri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 Light"/>
              </a:rPr>
              <a:t>Random Forest​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Calibri"/>
              <a:cs typeface="Calibri Light"/>
            </a:endParaRPr>
          </a:p>
          <a:p>
            <a:endParaRPr lang="en-US" sz="200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27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13" y="1093024"/>
            <a:ext cx="4103017" cy="962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a typeface="+mj-lt"/>
                <a:cs typeface="+mj-lt"/>
              </a:rPr>
              <a:t>Logistic Regression </a:t>
            </a:r>
            <a:endParaRPr lang="en-US" sz="3600">
              <a:solidFill>
                <a:schemeClr val="bg1"/>
              </a:solidFill>
              <a:cs typeface="Calibri Light"/>
            </a:endParaRPr>
          </a:p>
          <a:p>
            <a:endParaRPr lang="en-US" sz="36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34986-2632-47AE-95D3-50BE9F8C51CE}"/>
              </a:ext>
            </a:extLst>
          </p:cNvPr>
          <p:cNvSpPr txBox="1"/>
          <p:nvPr/>
        </p:nvSpPr>
        <p:spPr>
          <a:xfrm>
            <a:off x="299995" y="2225454"/>
            <a:ext cx="3557391" cy="1429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</a:rPr>
              <a:t>The hypothesis of logistic regression limits the predicted value between 0 and 1.</a:t>
            </a:r>
            <a:r>
              <a:rPr lang="en-US" sz="2000">
                <a:solidFill>
                  <a:schemeClr val="bg1"/>
                </a:solidFill>
                <a:cs typeface="Calibri"/>
              </a:rPr>
              <a:t>​</a:t>
            </a:r>
          </a:p>
        </p:txBody>
      </p:sp>
      <p:pic>
        <p:nvPicPr>
          <p:cNvPr id="13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45D6876-63D5-4DA2-9C8E-6AE850A6F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038" y="839844"/>
            <a:ext cx="5912284" cy="3826673"/>
          </a:xfrm>
        </p:spPr>
      </p:pic>
      <p:pic>
        <p:nvPicPr>
          <p:cNvPr id="17" name="Picture 13" descr="Text&#10;&#10;Description automatically generated">
            <a:extLst>
              <a:ext uri="{FF2B5EF4-FFF2-40B4-BE49-F238E27FC236}">
                <a16:creationId xmlns:a16="http://schemas.microsoft.com/office/drawing/2014/main" id="{9C4DF0D6-D8EC-416D-96B9-33F41D8F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66" y="5258373"/>
            <a:ext cx="4638362" cy="856521"/>
          </a:xfrm>
          <a:prstGeom prst="rect">
            <a:avLst/>
          </a:prstGeom>
        </p:spPr>
      </p:pic>
      <p:pic>
        <p:nvPicPr>
          <p:cNvPr id="23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944A67D-F98C-4675-ABE6-4D442778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517" y="2940970"/>
            <a:ext cx="1519005" cy="6325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0AA0D5-A934-4F20-8F44-5C6550313E8E}"/>
              </a:ext>
            </a:extLst>
          </p:cNvPr>
          <p:cNvSpPr txBox="1"/>
          <p:nvPr/>
        </p:nvSpPr>
        <p:spPr>
          <a:xfrm>
            <a:off x="6425852" y="38204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11203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13" y="650768"/>
            <a:ext cx="4202821" cy="10520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Linear Discriminant Analysis (LDA)</a:t>
            </a:r>
            <a:endParaRPr lang="en-US" sz="3600" b="1">
              <a:solidFill>
                <a:schemeClr val="bg1"/>
              </a:solidFill>
              <a:cs typeface="Calibri Light"/>
            </a:endParaRPr>
          </a:p>
          <a:p>
            <a:endParaRPr lang="en-US" sz="36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23FA-957A-4FFA-9694-A970C9E18989}"/>
              </a:ext>
            </a:extLst>
          </p:cNvPr>
          <p:cNvSpPr txBox="1"/>
          <p:nvPr/>
        </p:nvSpPr>
        <p:spPr>
          <a:xfrm>
            <a:off x="180477" y="2418885"/>
            <a:ext cx="3923750" cy="45264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Linear discriminant analysis is used as a tool for classification, dimension reduction, and data visualization.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Goal is to maximize the interclass mean separation and minimize intra-class co-variance.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5AC85-DE9B-4087-A8F1-D5330BAABB31}"/>
              </a:ext>
            </a:extLst>
          </p:cNvPr>
          <p:cNvSpPr txBox="1"/>
          <p:nvPr/>
        </p:nvSpPr>
        <p:spPr>
          <a:xfrm>
            <a:off x="5212080" y="4724400"/>
            <a:ext cx="27432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PCA:</a:t>
            </a:r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Component Axis that maximize the variance.</a:t>
            </a:r>
          </a:p>
          <a:p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98DC5-8AF9-4A12-BCB9-F3B1116EE86B}"/>
              </a:ext>
            </a:extLst>
          </p:cNvPr>
          <p:cNvSpPr txBox="1"/>
          <p:nvPr/>
        </p:nvSpPr>
        <p:spPr>
          <a:xfrm>
            <a:off x="9144635" y="518795"/>
            <a:ext cx="3048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LDA:</a:t>
            </a:r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Component Axes that maximize the class separation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6BE6F-07CC-41E7-BD45-6A1E7F9C47C4}"/>
              </a:ext>
            </a:extLst>
          </p:cNvPr>
          <p:cNvSpPr txBox="1"/>
          <p:nvPr/>
        </p:nvSpPr>
        <p:spPr>
          <a:xfrm>
            <a:off x="8930640" y="6573520"/>
            <a:ext cx="3261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 Light"/>
                <a:cs typeface="Calibri Light"/>
              </a:rPr>
              <a:t>Source: sebastianraschka.com</a:t>
            </a:r>
          </a:p>
        </p:txBody>
      </p:sp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0E259B13-D37B-452E-A36D-92DAFD54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2122329"/>
            <a:ext cx="2743200" cy="2511742"/>
          </a:xfrm>
          <a:prstGeom prst="rect">
            <a:avLst/>
          </a:prstGeom>
        </p:spPr>
      </p:pic>
      <p:pic>
        <p:nvPicPr>
          <p:cNvPr id="11" name="Picture 12" descr="Diagram&#10;&#10;Description automatically generated">
            <a:extLst>
              <a:ext uri="{FF2B5EF4-FFF2-40B4-BE49-F238E27FC236}">
                <a16:creationId xmlns:a16="http://schemas.microsoft.com/office/drawing/2014/main" id="{674E2EBB-F5BC-405E-A5A5-3A218D31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2133379"/>
            <a:ext cx="4074160" cy="33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2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0" y="544934"/>
            <a:ext cx="3953179" cy="7718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Support Vector Machine (SVM)</a:t>
            </a:r>
            <a:endParaRPr lang="en-US" sz="3600" b="1" kern="1200">
              <a:solidFill>
                <a:schemeClr val="bg1"/>
              </a:solidFill>
              <a:latin typeface="+mj-lt"/>
              <a:cs typeface="Calibri Light"/>
            </a:endParaRPr>
          </a:p>
          <a:p>
            <a:endParaRPr lang="en-US" sz="36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23FA-957A-4FFA-9694-A970C9E18989}"/>
              </a:ext>
            </a:extLst>
          </p:cNvPr>
          <p:cNvSpPr txBox="1"/>
          <p:nvPr/>
        </p:nvSpPr>
        <p:spPr>
          <a:xfrm>
            <a:off x="175430" y="1802562"/>
            <a:ext cx="4349401" cy="48618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 support vector machine constructs a hyper-plane which can be used for classification.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Intuitively, a good separation is achieved by the hyper-plane that has the largest distance to the nearest training data points of any class (so-called functional margin), since in general the larger the margin the lower the generalization error of the classifier.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1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03FDB-E14E-492F-B18C-21B15CAF35FA}"/>
              </a:ext>
            </a:extLst>
          </p:cNvPr>
          <p:cNvSpPr txBox="1"/>
          <p:nvPr/>
        </p:nvSpPr>
        <p:spPr>
          <a:xfrm>
            <a:off x="6576843" y="6486256"/>
            <a:ext cx="5612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 Light"/>
                <a:cs typeface="Calibri Light"/>
              </a:rPr>
              <a:t>Source: https://scikit-learn.org/stable/modules/svm.html</a:t>
            </a: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28D4AD1-EC06-434E-A3DA-05FEE7C8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13" y="1009324"/>
            <a:ext cx="5770033" cy="43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6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30AC-B5C8-44BB-BB2A-930A9BE7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09" y="1166623"/>
            <a:ext cx="3978985" cy="7718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K-Nearest </a:t>
            </a:r>
            <a:br>
              <a:rPr lang="en-US" sz="3600" b="1"/>
            </a:br>
            <a:r>
              <a:rPr lang="en-US" sz="3600" b="1">
                <a:solidFill>
                  <a:schemeClr val="bg1"/>
                </a:solidFill>
              </a:rPr>
              <a:t>Neighbors (KNN)</a:t>
            </a:r>
            <a:endParaRPr lang="en-US" sz="3600" b="1">
              <a:solidFill>
                <a:schemeClr val="bg1"/>
              </a:solidFill>
              <a:cs typeface="Calibri Light"/>
            </a:endParaRPr>
          </a:p>
          <a:p>
            <a:endParaRPr lang="en-US" sz="3600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23FA-957A-4FFA-9694-A970C9E18989}"/>
              </a:ext>
            </a:extLst>
          </p:cNvPr>
          <p:cNvSpPr txBox="1"/>
          <p:nvPr/>
        </p:nvSpPr>
        <p:spPr>
          <a:xfrm>
            <a:off x="246468" y="2740120"/>
            <a:ext cx="4294166" cy="38080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Classifier implementing the 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k-nearest- neighbors vote.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Searching through the entire training set for the K most similar instances (the neighbors) and summarizing the output variable for those K instances.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>
                  <a:alpha val="60000"/>
                </a:srgbClr>
              </a:solidFill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DDA26D5-18E4-481E-B0A0-96D9F8369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0" t="-1548" r="180" b="-310"/>
          <a:stretch/>
        </p:blipFill>
        <p:spPr>
          <a:xfrm>
            <a:off x="5379737" y="1006191"/>
            <a:ext cx="6254267" cy="4229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9ED99A-ADBE-4893-9797-1C9AA1EA2D16}"/>
              </a:ext>
            </a:extLst>
          </p:cNvPr>
          <p:cNvSpPr txBox="1"/>
          <p:nvPr/>
        </p:nvSpPr>
        <p:spPr>
          <a:xfrm>
            <a:off x="8941496" y="6488482"/>
            <a:ext cx="3254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Calibri Light"/>
                <a:ea typeface="+mn-lt"/>
                <a:cs typeface="+mn-lt"/>
              </a:rPr>
              <a:t>Source: https://medium.com/</a:t>
            </a:r>
            <a:endParaRPr lang="en-US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478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Overview</vt:lpstr>
      <vt:lpstr>Problem  Statement </vt:lpstr>
      <vt:lpstr>Motivation: Why Classification?</vt:lpstr>
      <vt:lpstr>Reviewed  Algorithms</vt:lpstr>
      <vt:lpstr>Logistic Regression  </vt:lpstr>
      <vt:lpstr>Linear Discriminant Analysis (LDA) </vt:lpstr>
      <vt:lpstr>Support Vector Machine (SVM) </vt:lpstr>
      <vt:lpstr>K-Nearest  Neighbors (KNN) </vt:lpstr>
      <vt:lpstr>Naive Bayes Classifier </vt:lpstr>
      <vt:lpstr>Decision Tree Classifier </vt:lpstr>
      <vt:lpstr>Gini Index (Example) </vt:lpstr>
      <vt:lpstr>Random Forest Classifier </vt:lpstr>
      <vt:lpstr>PowerPoint Presentation</vt:lpstr>
      <vt:lpstr>PowerPoint Presentation</vt:lpstr>
      <vt:lpstr>Evaluation</vt:lpstr>
      <vt:lpstr>Confusion Matrix</vt:lpstr>
      <vt:lpstr>Evaluation Metric</vt:lpstr>
      <vt:lpstr>Heart Disease Detection</vt:lpstr>
      <vt:lpstr>Iris Flower Species Identification </vt:lpstr>
      <vt:lpstr>Loan Eligibility Prediction</vt:lpstr>
      <vt:lpstr>Twitter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</cp:revision>
  <dcterms:created xsi:type="dcterms:W3CDTF">2021-04-27T10:14:35Z</dcterms:created>
  <dcterms:modified xsi:type="dcterms:W3CDTF">2021-05-09T10:14:11Z</dcterms:modified>
</cp:coreProperties>
</file>