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802" autoAdjust="0"/>
  </p:normalViewPr>
  <p:slideViewPr>
    <p:cSldViewPr snapToGrid="0" snapToObjects="1">
      <p:cViewPr varScale="1">
        <p:scale>
          <a:sx n="160" d="100"/>
          <a:sy n="160" d="100"/>
        </p:scale>
        <p:origin x="-17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223F-1570-9A42-B42F-8854FDAB2203}" type="datetimeFigureOut">
              <a:rPr lang="en-US" smtClean="0"/>
              <a:t>24.02.15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84EC-2134-5549-934A-E0A5BE4CE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61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223F-1570-9A42-B42F-8854FDAB2203}" type="datetimeFigureOut">
              <a:rPr lang="en-US" smtClean="0"/>
              <a:t>24.02.15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84EC-2134-5549-934A-E0A5BE4CE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21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223F-1570-9A42-B42F-8854FDAB2203}" type="datetimeFigureOut">
              <a:rPr lang="en-US" smtClean="0"/>
              <a:t>24.02.15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84EC-2134-5549-934A-E0A5BE4CE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06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223F-1570-9A42-B42F-8854FDAB2203}" type="datetimeFigureOut">
              <a:rPr lang="en-US" smtClean="0"/>
              <a:t>24.02.15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84EC-2134-5549-934A-E0A5BE4CE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62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223F-1570-9A42-B42F-8854FDAB2203}" type="datetimeFigureOut">
              <a:rPr lang="en-US" smtClean="0"/>
              <a:t>24.02.15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84EC-2134-5549-934A-E0A5BE4CE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69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223F-1570-9A42-B42F-8854FDAB2203}" type="datetimeFigureOut">
              <a:rPr lang="en-US" smtClean="0"/>
              <a:t>24.02.15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84EC-2134-5549-934A-E0A5BE4CE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09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223F-1570-9A42-B42F-8854FDAB2203}" type="datetimeFigureOut">
              <a:rPr lang="en-US" smtClean="0"/>
              <a:t>24.02.15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84EC-2134-5549-934A-E0A5BE4CE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7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223F-1570-9A42-B42F-8854FDAB2203}" type="datetimeFigureOut">
              <a:rPr lang="en-US" smtClean="0"/>
              <a:t>24.02.15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84EC-2134-5549-934A-E0A5BE4CE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97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223F-1570-9A42-B42F-8854FDAB2203}" type="datetimeFigureOut">
              <a:rPr lang="en-US" smtClean="0"/>
              <a:t>24.02.15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84EC-2134-5549-934A-E0A5BE4CE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68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223F-1570-9A42-B42F-8854FDAB2203}" type="datetimeFigureOut">
              <a:rPr lang="en-US" smtClean="0"/>
              <a:t>24.02.15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84EC-2134-5549-934A-E0A5BE4CE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07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223F-1570-9A42-B42F-8854FDAB2203}" type="datetimeFigureOut">
              <a:rPr lang="en-US" smtClean="0"/>
              <a:t>24.02.15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84EC-2134-5549-934A-E0A5BE4CE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75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B223F-1570-9A42-B42F-8854FDAB2203}" type="datetimeFigureOut">
              <a:rPr lang="en-US" smtClean="0"/>
              <a:t>24.02.15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084EC-2134-5549-934A-E0A5BE4CE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82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492375" y="0"/>
            <a:ext cx="0" cy="6858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4313" y="63500"/>
            <a:ext cx="218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LIMS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1125" y="555626"/>
            <a:ext cx="2286000" cy="11747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/>
              <a:t>Protocol: </a:t>
            </a:r>
            <a:r>
              <a:rPr lang="en-US" sz="1400" dirty="0" err="1" smtClean="0"/>
              <a:t>Illumina</a:t>
            </a:r>
            <a:r>
              <a:rPr lang="en-US" sz="1400" dirty="0" smtClean="0"/>
              <a:t> SBS (</a:t>
            </a:r>
            <a:r>
              <a:rPr lang="en-US" sz="1400" dirty="0" err="1" smtClean="0"/>
              <a:t>HiSeq</a:t>
            </a:r>
            <a:r>
              <a:rPr lang="en-US" sz="1400" dirty="0" smtClean="0"/>
              <a:t> </a:t>
            </a:r>
            <a:r>
              <a:rPr lang="en-US" sz="1400" dirty="0" err="1" smtClean="0"/>
              <a:t>GAIIx</a:t>
            </a:r>
            <a:r>
              <a:rPr lang="en-US" sz="1400" dirty="0" smtClean="0"/>
              <a:t>) </a:t>
            </a:r>
          </a:p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1125" y="1254125"/>
            <a:ext cx="2286000" cy="47624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Protocol step: </a:t>
            </a:r>
            <a:r>
              <a:rPr lang="en-US" sz="1200" dirty="0" err="1" smtClean="0"/>
              <a:t>Illumina</a:t>
            </a:r>
            <a:r>
              <a:rPr lang="en-US" sz="1200" dirty="0" smtClean="0"/>
              <a:t> Sequencing (</a:t>
            </a:r>
            <a:r>
              <a:rPr lang="en-US" sz="1200" dirty="0" err="1" smtClean="0"/>
              <a:t>Illumina</a:t>
            </a:r>
            <a:r>
              <a:rPr lang="en-US" sz="1200" dirty="0" smtClean="0"/>
              <a:t> SBS)</a:t>
            </a:r>
            <a:endParaRPr lang="en-US" sz="12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397125" y="309563"/>
            <a:ext cx="2238376" cy="10636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20085699">
            <a:off x="2342144" y="496136"/>
            <a:ext cx="2389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EPP: on sequencing complete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4635501" y="63500"/>
            <a:ext cx="3659187" cy="13890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/>
              <a:t>on_hiseq_complete.py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sz="1200" dirty="0" smtClean="0"/>
              <a:t>Query pools from LIMS using process ID of sequencing process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For each pool: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Add to </a:t>
            </a:r>
            <a:r>
              <a:rPr lang="en-US" sz="1200" dirty="0" err="1" smtClean="0"/>
              <a:t>HiSeq</a:t>
            </a:r>
            <a:r>
              <a:rPr lang="en-US" sz="1200" dirty="0" smtClean="0"/>
              <a:t> </a:t>
            </a:r>
            <a:r>
              <a:rPr lang="en-US" sz="1200" dirty="0" err="1" smtClean="0"/>
              <a:t>bioinf</a:t>
            </a:r>
            <a:r>
              <a:rPr lang="en-US" sz="1200" dirty="0" smtClean="0"/>
              <a:t> protocol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Start </a:t>
            </a:r>
            <a:r>
              <a:rPr lang="en-US" sz="1200" dirty="0" err="1" smtClean="0"/>
              <a:t>demultiplexing</a:t>
            </a:r>
            <a:r>
              <a:rPr lang="en-US" sz="1200" dirty="0" smtClean="0"/>
              <a:t> protocol step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1125" y="1882775"/>
            <a:ext cx="2286000" cy="1530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/>
              <a:t>Protocol: NSC </a:t>
            </a:r>
            <a:r>
              <a:rPr lang="en-US" sz="1400" dirty="0" err="1" smtClean="0"/>
              <a:t>Hiseq</a:t>
            </a:r>
            <a:r>
              <a:rPr lang="en-US" sz="1400" dirty="0" smtClean="0"/>
              <a:t> </a:t>
            </a:r>
            <a:r>
              <a:rPr lang="en-US" sz="1400" dirty="0" err="1" smtClean="0"/>
              <a:t>Bioinf</a:t>
            </a:r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11125" y="2311400"/>
            <a:ext cx="2286000" cy="47624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Protocol step: </a:t>
            </a:r>
            <a:r>
              <a:rPr lang="en-US" sz="1200" dirty="0" err="1" smtClean="0"/>
              <a:t>Demultiplexing</a:t>
            </a:r>
            <a:endParaRPr lang="en-US" sz="1200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397125" y="1031875"/>
            <a:ext cx="3048000" cy="10398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6" idx="3"/>
          </p:cNvCxnSpPr>
          <p:nvPr/>
        </p:nvCxnSpPr>
        <p:spPr>
          <a:xfrm flipH="1">
            <a:off x="2397125" y="1254125"/>
            <a:ext cx="3016250" cy="13938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20352489">
            <a:off x="2998431" y="1644674"/>
            <a:ext cx="169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REST: POST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2286000" y="619125"/>
            <a:ext cx="2722564" cy="10001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 rot="20371045">
            <a:off x="2982958" y="807752"/>
            <a:ext cx="1698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REST API (GET)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01595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64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Marius Bjørnstad</dc:creator>
  <cp:lastModifiedBy>Marius Bjørnstad</cp:lastModifiedBy>
  <cp:revision>6</cp:revision>
  <dcterms:created xsi:type="dcterms:W3CDTF">2015-02-24T16:20:29Z</dcterms:created>
  <dcterms:modified xsi:type="dcterms:W3CDTF">2015-02-24T17:12:13Z</dcterms:modified>
</cp:coreProperties>
</file>