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 autoAdjust="0"/>
    <p:restoredTop sz="94660"/>
  </p:normalViewPr>
  <p:slideViewPr>
    <p:cSldViewPr snapToGrid="0" snapToObjects="1">
      <p:cViewPr varScale="1">
        <p:scale>
          <a:sx n="203" d="100"/>
          <a:sy n="203" d="100"/>
        </p:scale>
        <p:origin x="-480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2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9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0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6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5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Click to edit Master text styles</a:t>
            </a:r>
          </a:p>
          <a:p>
            <a:pPr lvl="1"/>
            <a:r>
              <a:rPr lang="nb-NO" smtClean="0"/>
              <a:t>Second level</a:t>
            </a:r>
          </a:p>
          <a:p>
            <a:pPr lvl="2"/>
            <a:r>
              <a:rPr lang="nb-NO" smtClean="0"/>
              <a:t>Third level</a:t>
            </a:r>
          </a:p>
          <a:p>
            <a:pPr lvl="3"/>
            <a:r>
              <a:rPr lang="nb-NO" smtClean="0"/>
              <a:t>Fourth level</a:t>
            </a:r>
          </a:p>
          <a:p>
            <a:pPr lvl="4"/>
            <a:r>
              <a:rPr lang="nb-NO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E28E-874C-594A-8F36-6C6B539969F9}" type="datetimeFigureOut">
              <a:rPr lang="en-US" smtClean="0"/>
              <a:t>09/07/15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42C6B-9B37-414D-A04F-E731C56BF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7007" y="322524"/>
            <a:ext cx="1370211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Rename files, directories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1295080" y="1913766"/>
            <a:ext cx="1357485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HTML with </a:t>
            </a:r>
            <a:r>
              <a:rPr lang="en-US" sz="900" dirty="0" err="1" smtClean="0"/>
              <a:t>pics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60457" y="809971"/>
            <a:ext cx="852145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Run </a:t>
            </a:r>
            <a:r>
              <a:rPr lang="en-US" sz="900" dirty="0" err="1" smtClean="0"/>
              <a:t>fastqc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3615998" y="0"/>
            <a:ext cx="96625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demultiplexing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6470833" y="1248313"/>
            <a:ext cx="1549424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Set </a:t>
            </a:r>
            <a:r>
              <a:rPr lang="en-US" sz="900" dirty="0" err="1" smtClean="0"/>
              <a:t>demultiplex</a:t>
            </a:r>
            <a:r>
              <a:rPr lang="en-US" sz="900" dirty="0" smtClean="0"/>
              <a:t> stats in LIMS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88021" y="1907848"/>
            <a:ext cx="1025556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Check </a:t>
            </a:r>
            <a:r>
              <a:rPr lang="en-US" sz="900" dirty="0" err="1" smtClean="0"/>
              <a:t>fastq</a:t>
            </a:r>
            <a:r>
              <a:rPr lang="en-US" sz="900" dirty="0" smtClean="0"/>
              <a:t> stats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685198" y="1248313"/>
            <a:ext cx="1500019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run summary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3140388" y="1248313"/>
            <a:ext cx="1326582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project email</a:t>
            </a:r>
            <a:endParaRPr lang="en-US" sz="900" dirty="0"/>
          </a:p>
        </p:txBody>
      </p: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>
          <a:xfrm flipH="1">
            <a:off x="886530" y="322524"/>
            <a:ext cx="3212593" cy="4874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9" idx="0"/>
          </p:cNvCxnSpPr>
          <p:nvPr/>
        </p:nvCxnSpPr>
        <p:spPr>
          <a:xfrm flipH="1">
            <a:off x="600799" y="1132495"/>
            <a:ext cx="285731" cy="775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" idx="0"/>
          </p:cNvCxnSpPr>
          <p:nvPr/>
        </p:nvCxnSpPr>
        <p:spPr>
          <a:xfrm flipH="1">
            <a:off x="1922113" y="322524"/>
            <a:ext cx="21770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5" idx="0"/>
          </p:cNvCxnSpPr>
          <p:nvPr/>
        </p:nvCxnSpPr>
        <p:spPr>
          <a:xfrm>
            <a:off x="886530" y="1132495"/>
            <a:ext cx="1087293" cy="781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31" idx="0"/>
          </p:cNvCxnSpPr>
          <p:nvPr/>
        </p:nvCxnSpPr>
        <p:spPr>
          <a:xfrm flipH="1">
            <a:off x="2249089" y="322524"/>
            <a:ext cx="1850034" cy="92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1" idx="0"/>
          </p:cNvCxnSpPr>
          <p:nvPr/>
        </p:nvCxnSpPr>
        <p:spPr>
          <a:xfrm flipH="1">
            <a:off x="3803679" y="322524"/>
            <a:ext cx="295444" cy="92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10" idx="0"/>
          </p:cNvCxnSpPr>
          <p:nvPr/>
        </p:nvCxnSpPr>
        <p:spPr>
          <a:xfrm>
            <a:off x="4099123" y="322524"/>
            <a:ext cx="1336085" cy="92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  <a:endCxn id="8" idx="0"/>
          </p:cNvCxnSpPr>
          <p:nvPr/>
        </p:nvCxnSpPr>
        <p:spPr>
          <a:xfrm>
            <a:off x="4099123" y="322524"/>
            <a:ext cx="3146422" cy="925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888591" y="1913766"/>
            <a:ext cx="128548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PDF reports</a:t>
            </a:r>
            <a:endParaRPr lang="en-US" sz="900" dirty="0"/>
          </a:p>
        </p:txBody>
      </p:sp>
      <p:cxnSp>
        <p:nvCxnSpPr>
          <p:cNvPr id="21" name="Straight Arrow Connector 20"/>
          <p:cNvCxnSpPr>
            <a:stCxn id="6" idx="2"/>
            <a:endCxn id="20" idx="0"/>
          </p:cNvCxnSpPr>
          <p:nvPr/>
        </p:nvCxnSpPr>
        <p:spPr>
          <a:xfrm>
            <a:off x="886530" y="1132495"/>
            <a:ext cx="2644801" cy="7812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2"/>
          </p:cNvCxnSpPr>
          <p:nvPr/>
        </p:nvCxnSpPr>
        <p:spPr>
          <a:xfrm>
            <a:off x="3531331" y="2236290"/>
            <a:ext cx="0" cy="23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96132" y="2471257"/>
            <a:ext cx="128548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Compute MD5</a:t>
            </a:r>
            <a:endParaRPr lang="en-US" sz="900" dirty="0"/>
          </a:p>
        </p:txBody>
      </p:sp>
      <p:cxnSp>
        <p:nvCxnSpPr>
          <p:cNvPr id="24" name="Straight Arrow Connector 23"/>
          <p:cNvCxnSpPr>
            <a:stCxn id="23" idx="2"/>
          </p:cNvCxnSpPr>
          <p:nvPr/>
        </p:nvCxnSpPr>
        <p:spPr>
          <a:xfrm flipH="1">
            <a:off x="3531331" y="2793781"/>
            <a:ext cx="7541" cy="190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88591" y="2986525"/>
            <a:ext cx="128548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Prepare delivery</a:t>
            </a:r>
            <a:endParaRPr lang="en-US" sz="900" dirty="0"/>
          </a:p>
        </p:txBody>
      </p:sp>
      <p:cxnSp>
        <p:nvCxnSpPr>
          <p:cNvPr id="26" name="Straight Arrow Connector 25"/>
          <p:cNvCxnSpPr>
            <a:stCxn id="30" idx="3"/>
            <a:endCxn id="31" idx="0"/>
          </p:cNvCxnSpPr>
          <p:nvPr/>
        </p:nvCxnSpPr>
        <p:spPr>
          <a:xfrm>
            <a:off x="2188449" y="925789"/>
            <a:ext cx="60640" cy="32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0" idx="3"/>
            <a:endCxn id="11" idx="0"/>
          </p:cNvCxnSpPr>
          <p:nvPr/>
        </p:nvCxnSpPr>
        <p:spPr>
          <a:xfrm>
            <a:off x="2188449" y="925789"/>
            <a:ext cx="1615230" cy="32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" idx="3"/>
            <a:endCxn id="10" idx="0"/>
          </p:cNvCxnSpPr>
          <p:nvPr/>
        </p:nvCxnSpPr>
        <p:spPr>
          <a:xfrm>
            <a:off x="2188449" y="925789"/>
            <a:ext cx="3246759" cy="32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8" idx="0"/>
          </p:cNvCxnSpPr>
          <p:nvPr/>
        </p:nvCxnSpPr>
        <p:spPr>
          <a:xfrm>
            <a:off x="2188449" y="925789"/>
            <a:ext cx="5057096" cy="3225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12602" y="809971"/>
            <a:ext cx="875847" cy="23163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/>
              <a:t>MiSeq</a:t>
            </a:r>
            <a:r>
              <a:rPr lang="en-US" sz="800" dirty="0" smtClean="0"/>
              <a:t> dependency</a:t>
            </a:r>
            <a:endParaRPr lang="en-US" sz="800" dirty="0"/>
          </a:p>
        </p:txBody>
      </p:sp>
      <p:sp>
        <p:nvSpPr>
          <p:cNvPr id="31" name="Rectangle 30"/>
          <p:cNvSpPr/>
          <p:nvPr/>
        </p:nvSpPr>
        <p:spPr>
          <a:xfrm>
            <a:off x="1585798" y="1248313"/>
            <a:ext cx="1326582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sample table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30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95177" y="3628005"/>
            <a:ext cx="1357485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HTML with </a:t>
            </a:r>
            <a:r>
              <a:rPr lang="en-US" sz="900" dirty="0" err="1" smtClean="0"/>
              <a:t>pics</a:t>
            </a:r>
            <a:endParaRPr lang="en-US" sz="900" dirty="0"/>
          </a:p>
        </p:txBody>
      </p:sp>
      <p:sp>
        <p:nvSpPr>
          <p:cNvPr id="6" name="Rectangle 5"/>
          <p:cNvSpPr/>
          <p:nvPr/>
        </p:nvSpPr>
        <p:spPr>
          <a:xfrm>
            <a:off x="460457" y="1423093"/>
            <a:ext cx="852145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Run </a:t>
            </a:r>
            <a:r>
              <a:rPr lang="en-US" sz="900" dirty="0" err="1" smtClean="0"/>
              <a:t>fastqc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3615998" y="0"/>
            <a:ext cx="96625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/>
              <a:t>demultiplexing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6570930" y="2962552"/>
            <a:ext cx="1549424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Set </a:t>
            </a:r>
            <a:r>
              <a:rPr lang="en-US" sz="900" dirty="0" err="1" smtClean="0"/>
              <a:t>demultiplex</a:t>
            </a:r>
            <a:r>
              <a:rPr lang="en-US" sz="900" dirty="0" smtClean="0"/>
              <a:t> stats in LIMS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188118" y="3622087"/>
            <a:ext cx="1025556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Check </a:t>
            </a:r>
            <a:r>
              <a:rPr lang="en-US" sz="900" dirty="0" err="1" smtClean="0"/>
              <a:t>fastq</a:t>
            </a:r>
            <a:r>
              <a:rPr lang="en-US" sz="900" dirty="0" smtClean="0"/>
              <a:t> stats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4785295" y="2962552"/>
            <a:ext cx="1500019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run summary</a:t>
            </a:r>
            <a:endParaRPr lang="en-US" sz="900" dirty="0"/>
          </a:p>
        </p:txBody>
      </p:sp>
      <p:sp>
        <p:nvSpPr>
          <p:cNvPr id="12" name="Rectangle 11"/>
          <p:cNvSpPr/>
          <p:nvPr/>
        </p:nvSpPr>
        <p:spPr>
          <a:xfrm>
            <a:off x="3240485" y="2962552"/>
            <a:ext cx="1326582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project email</a:t>
            </a:r>
            <a:endParaRPr lang="en-US" sz="900" dirty="0"/>
          </a:p>
        </p:txBody>
      </p:sp>
      <p:cxnSp>
        <p:nvCxnSpPr>
          <p:cNvPr id="14" name="Straight Arrow Connector 13"/>
          <p:cNvCxnSpPr>
            <a:stCxn id="7" idx="2"/>
            <a:endCxn id="6" idx="0"/>
          </p:cNvCxnSpPr>
          <p:nvPr/>
        </p:nvCxnSpPr>
        <p:spPr>
          <a:xfrm flipH="1">
            <a:off x="886530" y="322524"/>
            <a:ext cx="3212593" cy="1100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9" idx="0"/>
          </p:cNvCxnSpPr>
          <p:nvPr/>
        </p:nvCxnSpPr>
        <p:spPr>
          <a:xfrm flipH="1">
            <a:off x="700896" y="1745617"/>
            <a:ext cx="185634" cy="1876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2"/>
            <a:endCxn id="5" idx="0"/>
          </p:cNvCxnSpPr>
          <p:nvPr/>
        </p:nvCxnSpPr>
        <p:spPr>
          <a:xfrm>
            <a:off x="886530" y="1745617"/>
            <a:ext cx="1187390" cy="18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7" idx="2"/>
            <a:endCxn id="11" idx="0"/>
          </p:cNvCxnSpPr>
          <p:nvPr/>
        </p:nvCxnSpPr>
        <p:spPr>
          <a:xfrm flipH="1">
            <a:off x="2349186" y="322524"/>
            <a:ext cx="1749937" cy="2640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7" idx="2"/>
            <a:endCxn id="12" idx="0"/>
          </p:cNvCxnSpPr>
          <p:nvPr/>
        </p:nvCxnSpPr>
        <p:spPr>
          <a:xfrm flipH="1">
            <a:off x="3903776" y="322524"/>
            <a:ext cx="195347" cy="2640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7" idx="2"/>
            <a:endCxn id="10" idx="0"/>
          </p:cNvCxnSpPr>
          <p:nvPr/>
        </p:nvCxnSpPr>
        <p:spPr>
          <a:xfrm>
            <a:off x="4099123" y="322524"/>
            <a:ext cx="1436182" cy="2640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  <a:endCxn id="8" idx="0"/>
          </p:cNvCxnSpPr>
          <p:nvPr/>
        </p:nvCxnSpPr>
        <p:spPr>
          <a:xfrm>
            <a:off x="4099123" y="322524"/>
            <a:ext cx="3246519" cy="2640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988688" y="3628005"/>
            <a:ext cx="128548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PDF reports</a:t>
            </a:r>
            <a:endParaRPr lang="en-US" sz="900" dirty="0"/>
          </a:p>
        </p:txBody>
      </p:sp>
      <p:cxnSp>
        <p:nvCxnSpPr>
          <p:cNvPr id="61" name="Straight Arrow Connector 60"/>
          <p:cNvCxnSpPr>
            <a:stCxn id="6" idx="2"/>
            <a:endCxn id="59" idx="0"/>
          </p:cNvCxnSpPr>
          <p:nvPr/>
        </p:nvCxnSpPr>
        <p:spPr>
          <a:xfrm>
            <a:off x="886530" y="1745617"/>
            <a:ext cx="2744898" cy="18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>
            <a:off x="3631428" y="3950529"/>
            <a:ext cx="0" cy="2349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996229" y="4185496"/>
            <a:ext cx="128548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Compute MD5</a:t>
            </a:r>
            <a:endParaRPr lang="en-US" sz="900" dirty="0"/>
          </a:p>
        </p:txBody>
      </p:sp>
      <p:cxnSp>
        <p:nvCxnSpPr>
          <p:cNvPr id="69" name="Straight Arrow Connector 68"/>
          <p:cNvCxnSpPr>
            <a:stCxn id="67" idx="2"/>
          </p:cNvCxnSpPr>
          <p:nvPr/>
        </p:nvCxnSpPr>
        <p:spPr>
          <a:xfrm flipH="1">
            <a:off x="3631428" y="4508020"/>
            <a:ext cx="7541" cy="190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2996229" y="4681995"/>
            <a:ext cx="1285480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Prepare delivery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1685895" y="2962552"/>
            <a:ext cx="1326582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Generate sample table</a:t>
            </a:r>
            <a:endParaRPr lang="en-US" sz="900" dirty="0"/>
          </a:p>
        </p:txBody>
      </p:sp>
      <p:sp>
        <p:nvSpPr>
          <p:cNvPr id="4" name="Rectangle 3"/>
          <p:cNvSpPr/>
          <p:nvPr/>
        </p:nvSpPr>
        <p:spPr>
          <a:xfrm>
            <a:off x="2533565" y="857763"/>
            <a:ext cx="1370211" cy="3225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Rename files, directories</a:t>
            </a:r>
            <a:endParaRPr lang="en-US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25315" y="162665"/>
            <a:ext cx="254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 </a:t>
            </a:r>
            <a:r>
              <a:rPr lang="en-US" smtClean="0"/>
              <a:t>include supporting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8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</Words>
  <Application>Microsoft Macintosh PowerPoint</Application>
  <PresentationFormat>On-screen Show (16:9)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NSC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Marius Bjørnstad</dc:creator>
  <cp:lastModifiedBy>Marius Bjørnstad</cp:lastModifiedBy>
  <cp:revision>5</cp:revision>
  <dcterms:created xsi:type="dcterms:W3CDTF">2015-07-09T09:48:37Z</dcterms:created>
  <dcterms:modified xsi:type="dcterms:W3CDTF">2015-07-09T10:41:16Z</dcterms:modified>
</cp:coreProperties>
</file>