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02" autoAdjust="0"/>
  </p:normalViewPr>
  <p:slideViewPr>
    <p:cSldViewPr snapToGrid="0" snapToObjects="1">
      <p:cViewPr varScale="1">
        <p:scale>
          <a:sx n="158" d="100"/>
          <a:sy n="158" d="100"/>
        </p:scale>
        <p:origin x="-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223F-1570-9A42-B42F-8854FDAB2203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84EC-2134-5549-934A-E0A5BE4C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92375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3" y="63500"/>
            <a:ext cx="21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125" y="555626"/>
            <a:ext cx="2286000" cy="117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Protocol: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SBS (</a:t>
            </a:r>
            <a:r>
              <a:rPr lang="en-US" sz="1400" dirty="0" err="1" smtClean="0"/>
              <a:t>HiSeq</a:t>
            </a:r>
            <a:r>
              <a:rPr lang="en-US" sz="1400" dirty="0" smtClean="0"/>
              <a:t> </a:t>
            </a:r>
            <a:r>
              <a:rPr lang="en-US" sz="1400" dirty="0" err="1" smtClean="0"/>
              <a:t>GAIIx</a:t>
            </a:r>
            <a:r>
              <a:rPr lang="en-US" sz="1400" dirty="0" smtClean="0"/>
              <a:t>) 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125" y="1254125"/>
            <a:ext cx="2286000" cy="47624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step: </a:t>
            </a:r>
            <a:r>
              <a:rPr lang="en-US" sz="1200" dirty="0" err="1" smtClean="0"/>
              <a:t>Illumina</a:t>
            </a:r>
            <a:r>
              <a:rPr lang="en-US" sz="1200" dirty="0" smtClean="0"/>
              <a:t> Sequencing (</a:t>
            </a:r>
            <a:r>
              <a:rPr lang="en-US" sz="1200" dirty="0" err="1" smtClean="0"/>
              <a:t>Illumina</a:t>
            </a:r>
            <a:r>
              <a:rPr lang="en-US" sz="1200" dirty="0" smtClean="0"/>
              <a:t> SBS)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97125" y="309563"/>
            <a:ext cx="2238376" cy="1063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85699">
            <a:off x="2342144" y="496136"/>
            <a:ext cx="238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EPP: on sequencing complete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635501" y="63500"/>
            <a:ext cx="3659187" cy="1819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on_hiseq_complete.py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Query pools from LIMS using process ID of sequencing process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For each pool: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Add to </a:t>
            </a:r>
            <a:r>
              <a:rPr lang="en-US" sz="1200" dirty="0" err="1" smtClean="0"/>
              <a:t>HiSeq</a:t>
            </a:r>
            <a:r>
              <a:rPr lang="en-US" sz="1200" dirty="0" smtClean="0"/>
              <a:t> </a:t>
            </a:r>
            <a:r>
              <a:rPr lang="en-US" sz="1200" dirty="0" err="1" smtClean="0"/>
              <a:t>bioinf</a:t>
            </a:r>
            <a:r>
              <a:rPr lang="en-US" sz="1200" dirty="0" smtClean="0"/>
              <a:t> protocol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Start </a:t>
            </a:r>
            <a:r>
              <a:rPr lang="en-US" sz="1200" dirty="0" err="1" smtClean="0"/>
              <a:t>demultiplexing</a:t>
            </a:r>
            <a:r>
              <a:rPr lang="en-US" sz="1200" dirty="0" smtClean="0"/>
              <a:t> protocol step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Set steering UDFs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Request execute script via API if automation flag is set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125" y="1882774"/>
            <a:ext cx="2286000" cy="24735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Protocol: NSC </a:t>
            </a:r>
            <a:r>
              <a:rPr lang="en-US" sz="1400" dirty="0" err="1" smtClean="0"/>
              <a:t>Hiseq</a:t>
            </a:r>
            <a:r>
              <a:rPr lang="en-US" sz="1400" dirty="0" smtClean="0"/>
              <a:t> </a:t>
            </a:r>
            <a:r>
              <a:rPr lang="en-US" sz="1400" dirty="0" err="1" smtClean="0"/>
              <a:t>Bioinf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1125" y="2311400"/>
            <a:ext cx="2286000" cy="47624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step: </a:t>
            </a:r>
            <a:r>
              <a:rPr lang="en-US" sz="1200" dirty="0" err="1" smtClean="0"/>
              <a:t>Demultiplexing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97125" y="1031875"/>
            <a:ext cx="3048000" cy="1039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18" idx="3"/>
          </p:cNvCxnSpPr>
          <p:nvPr/>
        </p:nvCxnSpPr>
        <p:spPr>
          <a:xfrm flipH="1">
            <a:off x="2397125" y="1429129"/>
            <a:ext cx="2894608" cy="112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352489">
            <a:off x="2998431" y="1644674"/>
            <a:ext cx="169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REST: POST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286000" y="619125"/>
            <a:ext cx="2722564" cy="1000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371045">
            <a:off x="2982958" y="807752"/>
            <a:ext cx="169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 API (GET)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291733" y="1198577"/>
            <a:ext cx="71721" cy="4611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35501" y="2071689"/>
            <a:ext cx="3659187" cy="794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start_slurm.py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Submits a </a:t>
            </a:r>
            <a:r>
              <a:rPr lang="en-US" sz="1200" dirty="0" err="1" smtClean="0"/>
              <a:t>slurm</a:t>
            </a:r>
            <a:r>
              <a:rPr lang="en-US" sz="1200" dirty="0" smtClean="0"/>
              <a:t> job using </a:t>
            </a:r>
            <a:r>
              <a:rPr lang="en-US" sz="1200" dirty="0" err="1" smtClean="0"/>
              <a:t>sbatch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Updates status UDF: script is running, job 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8564" y="3091265"/>
            <a:ext cx="3659187" cy="15142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demultiplex_hiseq.py</a:t>
            </a:r>
            <a:endParaRPr lang="en-US" dirty="0" smtClean="0"/>
          </a:p>
          <a:p>
            <a:pPr algn="ctr"/>
            <a:r>
              <a:rPr lang="en-US" sz="1200" dirty="0" smtClean="0"/>
              <a:t>(runs on compute node)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Runs </a:t>
            </a:r>
            <a:r>
              <a:rPr lang="en-US" sz="1200" dirty="0" err="1" smtClean="0"/>
              <a:t>demultiplexing</a:t>
            </a:r>
            <a:r>
              <a:rPr lang="en-US" sz="1200" dirty="0" smtClean="0"/>
              <a:t> software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Copies other files from primary storage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Uploads results to LIMS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Finishes </a:t>
            </a:r>
            <a:r>
              <a:rPr lang="en-US" sz="1200" dirty="0" err="1" smtClean="0"/>
              <a:t>demultiplexing</a:t>
            </a:r>
            <a:r>
              <a:rPr lang="en-US" sz="1200" dirty="0" smtClean="0"/>
              <a:t> step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Queues up QC step if automation flag is 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1125" y="2914128"/>
            <a:ext cx="2286000" cy="47624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step: </a:t>
            </a:r>
            <a:r>
              <a:rPr lang="en-US" sz="1200" dirty="0" smtClean="0"/>
              <a:t>QC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397125" y="2636301"/>
            <a:ext cx="2611439" cy="6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2"/>
          </p:cNvCxnSpPr>
          <p:nvPr/>
        </p:nvCxnSpPr>
        <p:spPr>
          <a:xfrm flipH="1" flipV="1">
            <a:off x="2397127" y="2700603"/>
            <a:ext cx="2894606" cy="1454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91733" y="4020949"/>
            <a:ext cx="71720" cy="2688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286000" y="2973876"/>
            <a:ext cx="3077455" cy="1470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35501" y="4707677"/>
            <a:ext cx="3659187" cy="444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start_slurm.py</a:t>
            </a:r>
            <a:r>
              <a:rPr lang="en-US" dirty="0" smtClean="0"/>
              <a:t> (as above)</a:t>
            </a:r>
            <a:endParaRPr lang="en-US" sz="1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08564" y="2787649"/>
            <a:ext cx="159740" cy="41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4222814">
            <a:off x="4940788" y="2835377"/>
            <a:ext cx="596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sbatch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008563" y="5343775"/>
            <a:ext cx="3659187" cy="13273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qc_hiseq.py</a:t>
            </a:r>
            <a:endParaRPr lang="en-US" dirty="0" smtClean="0"/>
          </a:p>
          <a:p>
            <a:pPr algn="ctr"/>
            <a:r>
              <a:rPr lang="en-US" sz="1200" dirty="0" smtClean="0"/>
              <a:t>(runs on compute node)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Run QC software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Upload </a:t>
            </a:r>
            <a:r>
              <a:rPr lang="en-US" sz="1200" dirty="0" smtClean="0"/>
              <a:t>results to LIMS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Finish QC step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Send notification</a:t>
            </a:r>
            <a:endParaRPr lang="en-US" sz="1200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397123" y="3301499"/>
            <a:ext cx="2966333" cy="303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4222814">
            <a:off x="5380874" y="5109678"/>
            <a:ext cx="596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sbatch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90431" y="5111852"/>
            <a:ext cx="159740" cy="41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156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Bjørnstad</dc:creator>
  <cp:lastModifiedBy>Marius Bjørnstad</cp:lastModifiedBy>
  <cp:revision>18</cp:revision>
  <dcterms:created xsi:type="dcterms:W3CDTF">2015-02-24T16:20:29Z</dcterms:created>
  <dcterms:modified xsi:type="dcterms:W3CDTF">2015-02-25T12:46:29Z</dcterms:modified>
</cp:coreProperties>
</file>