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06" r:id="rId4"/>
    <p:sldId id="307" r:id="rId5"/>
    <p:sldId id="308" r:id="rId6"/>
    <p:sldId id="309" r:id="rId7"/>
    <p:sldId id="311" r:id="rId8"/>
    <p:sldId id="31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44130-68B0-457B-B74F-F82CB50AE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F1C50-36F6-4041-BA42-6592A7877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2F769-A581-4CBB-B1AE-B874A927B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DC71-C5C9-4F25-9E24-6ED0D81AEF99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ADEAB-6B73-4030-8F29-E9026BC9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E8F01-E38B-48AF-B7D7-1747F06E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5112-1276-4555-9976-205F11376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B393-BB9E-4576-97A9-06D8D578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9193F-CCE9-4AD5-9F33-23E4F07A2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BC7EA-BBC4-4B80-AEF4-CA5AC1CE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DC71-C5C9-4F25-9E24-6ED0D81AEF99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135DF-F50E-4485-82F6-9D47B384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15E3D-D7D6-4842-BF50-BA1D3078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5112-1276-4555-9976-205F11376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0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C6C5A-FFBC-4081-80EB-8A0F23C18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51E50-9248-4C55-9D42-78EBCC716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01FBD-A789-4253-904E-6AB9290B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DC71-C5C9-4F25-9E24-6ED0D81AEF99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E6212-EF63-4F21-9EA5-990662C6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F07FC-35C6-429C-97F6-EAD4D4AF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5112-1276-4555-9976-205F11376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90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11692-9CFC-4CD6-817B-76CB14F7EFF1}" type="datetime1">
              <a:rPr lang="en-US"/>
              <a:pPr>
                <a:defRPr/>
              </a:pPr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2012 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DF2EBF8C-9A9A-4194-BABC-5BCA77C9FB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47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6502400" y="6324601"/>
            <a:ext cx="1219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0C4B4-AD33-4520-AB89-D010C5ABB627}" type="datetime1">
              <a:rPr lang="en-US"/>
              <a:pPr>
                <a:defRPr/>
              </a:pPr>
              <a:t>6/7/2018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8B50EB8B-1E8C-4A85-929B-5D56BBE66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09600" y="6340476"/>
            <a:ext cx="57912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2012 Pearson Addison-Wesley. All rights reserved.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208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35F41-8EFF-4623-8290-3E23F07E15C5}" type="datetime1">
              <a:rPr lang="en-US"/>
              <a:pPr>
                <a:defRPr/>
              </a:pPr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2012 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AF710C82-5A59-4457-831C-4E3CD0768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50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67F51-07B2-492F-8ECE-F91FF52B9EAF}" type="datetime1">
              <a:rPr lang="en-US"/>
              <a:pPr>
                <a:defRPr/>
              </a:pPr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2012 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61E0D667-9DBE-4C90-8938-F8092C2DF1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7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90AEE-7DC5-4227-8420-DFDC090D144B}" type="datetime1">
              <a:rPr lang="en-US"/>
              <a:pPr>
                <a:defRPr/>
              </a:pPr>
              <a:t>6/7/2018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2012 Pearson Addison-Wesley. All rights reserved.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71CD6D87-FF22-4718-A3DA-C7561EFF5A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35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97DA9-B333-4AE2-BDF9-63B79FDB1462}" type="datetime1">
              <a:rPr lang="en-US"/>
              <a:pPr>
                <a:defRPr/>
              </a:pPr>
              <a:t>6/7/2018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2012 Pearson Addison-Wesley. All rights reserved.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BE2F6A02-478D-48DB-8D42-4BE8A0D096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489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C16B3-083C-402D-A09F-C4A5C664BCFE}" type="datetime1">
              <a:rPr lang="en-US"/>
              <a:pPr>
                <a:defRPr/>
              </a:pPr>
              <a:t>6/7/2018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2012 Pearson Addison-Wesley. All rights reserved.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49F1A674-5F39-46C4-98F7-570D9F3BFE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904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B19B7-F001-439A-9ED6-DE8BA57E7396}" type="datetime1">
              <a:rPr lang="en-US"/>
              <a:pPr>
                <a:defRPr/>
              </a:pPr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2012 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55851DD9-B3F5-4705-84D0-535473FA77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8729-8789-4C38-B0A8-6C7EA520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AA4F8-EFD4-4364-A980-16903EC88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C6F76-A9BC-450B-B350-626098427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DC71-C5C9-4F25-9E24-6ED0D81AEF99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7D45C-B265-45E0-841F-5162E165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9F906-3486-4EB7-AB91-114F4250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5112-1276-4555-9976-205F11376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944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DEDAA-5B52-40C8-9C2F-5113905A3C55}" type="datetime1">
              <a:rPr lang="en-US"/>
              <a:pPr>
                <a:defRPr/>
              </a:pPr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2012 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58BB6740-5A87-4FE3-B648-4336B41D32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01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53E1C-326D-4A87-A543-F0AD77BF7A8F}" type="datetime1">
              <a:rPr lang="en-US"/>
              <a:pPr>
                <a:defRPr/>
              </a:pPr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2012 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65F29B71-207E-4C2F-8AA4-0BEABE8B5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398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B3694-5240-4F02-B21F-4B36A12E8CD6}" type="datetime1">
              <a:rPr lang="en-US"/>
              <a:pPr>
                <a:defRPr/>
              </a:pPr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2012 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7CF5D1D5-7B60-449D-988B-418BE5D531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3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39AC-73E6-41F7-B4A0-A3EACCA3E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F0344-F5F9-49A8-8E20-6EB940C59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F2265-DEE3-4435-9DBC-FCCAAB00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DC71-C5C9-4F25-9E24-6ED0D81AEF99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7F332-C108-493F-8A15-804A63109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B5520-23CE-47BC-89E3-D12BC15E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5112-1276-4555-9976-205F11376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9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95D6-BE62-4063-BE4E-0274C590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68D59-A9BB-43DA-AAAB-61F4CD4E6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BE922-124A-472A-9783-FCEBE8B79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2CEEA-04D8-42DA-BE8F-FECEC84B8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DC71-C5C9-4F25-9E24-6ED0D81AEF99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51C13-8CC7-4709-AF9F-E0B83CE7E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F4BD0-72D7-4FD3-9E03-0ED129F28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5112-1276-4555-9976-205F11376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5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2E073-8DEE-4FE7-A338-77AC259C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5DC0C-5B8D-48F9-A91B-181E5302C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F856D-A9E4-4850-8FE8-C70F37998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B285F-E42B-4391-BA8D-9EDC8FBC6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00172-C876-4C80-A7A1-69630C893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622D0-2F9A-4B7E-A760-C8146A39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DC71-C5C9-4F25-9E24-6ED0D81AEF99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A42A85-A72D-4896-A939-C66EBEC9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8D0B2B-6555-4B8C-A789-66AB0DCD0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5112-1276-4555-9976-205F11376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EE8B3-9B5E-4689-9A72-703A061A9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F68619-F880-4FD7-A5BB-FA3B9D410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DC71-C5C9-4F25-9E24-6ED0D81AEF99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549B1-C0FE-4BF5-BBE1-E8746E8F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6EBA6-AF07-475F-8073-995244EBA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5112-1276-4555-9976-205F11376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5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28D575-7975-42D8-A404-F5594AD0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DC71-C5C9-4F25-9E24-6ED0D81AEF99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28D0C-50C8-46B4-AEA3-4914D113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5D6BC-E67F-4835-BC88-96C41384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5112-1276-4555-9976-205F11376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4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B3E9-4F7F-459A-9CC0-9B45558D5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40784-D342-470F-970F-1C08515D6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9F3CC-2F46-475F-8CFB-B04961D87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671BC-8001-44E6-8624-EF48A85C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DC71-C5C9-4F25-9E24-6ED0D81AEF99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8C45E-B64E-48E3-8F92-274894513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BE38C-D77A-4949-97FD-A7FADC28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5112-1276-4555-9976-205F11376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0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5BE3-84E6-4407-8677-0B59DC76A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E5F1C4-64C9-46C3-B99F-0E3BC38B1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426A5-4480-4F08-A628-789B16754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882A8-3C57-4502-A01F-8FD5986D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DC71-C5C9-4F25-9E24-6ED0D81AEF99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A7098-FC0D-49E6-B8FB-4F1039D27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DD04D-A2C9-44D1-A2E0-65BE28EA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5112-1276-4555-9976-205F11376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1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7FABB8-031B-4B86-9309-1856058C8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F5009-0915-4224-B2A9-9D517F88C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4A571-1179-4BCE-B315-64F0E270E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4DC71-C5C9-4F25-9E24-6ED0D81AEF99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E69D0-70AA-496C-ABA6-BCFEDB9F4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56C64-907A-4BBF-9EC4-94D3082AA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C5112-1276-4555-9976-205F11376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2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97600" y="6340476"/>
            <a:ext cx="121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4FAB24D-74DD-403A-ABDF-AD0C08C5EA85}" type="datetime1">
              <a:rPr lang="en-US"/>
              <a:pPr>
                <a:defRPr/>
              </a:pPr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5486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dirty="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2012 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6F37838C-8857-4706-9C28-1F83A9886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203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461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5EAD-F590-41DD-BEC0-9D6A462FBF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9E0D7-AB8D-4BFF-9F9C-F953F60D47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5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File </a:t>
            </a:r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116738" name="Content Placeholder 2"/>
          <p:cNvSpPr>
            <a:spLocks noGrp="1"/>
          </p:cNvSpPr>
          <p:nvPr>
            <p:ph idx="1"/>
          </p:nvPr>
        </p:nvSpPr>
        <p:spPr>
          <a:xfrm>
            <a:off x="1981200" y="1524001"/>
            <a:ext cx="8229600" cy="4525963"/>
          </a:xfrm>
        </p:spPr>
        <p:txBody>
          <a:bodyPr/>
          <a:lstStyle/>
          <a:p>
            <a:r>
              <a:rPr lang="en-US" sz="2800" dirty="0"/>
              <a:t>The Scanner class can also be used to read from files on the disk</a:t>
            </a:r>
          </a:p>
          <a:p>
            <a:r>
              <a:rPr lang="en-US" sz="2800" dirty="0"/>
              <a:t>Here we only present the basic structure of reading from text files</a:t>
            </a:r>
          </a:p>
          <a:p>
            <a:r>
              <a:rPr lang="en-US" sz="2400" dirty="0"/>
              <a:t>By covering the basics here your programs can work with real-world data that would otherwise be too much work to type into your program every time it is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2-</a:t>
            </a:r>
            <a:fld id="{7081A6D4-F606-4803-8BE7-5026C1829F4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16740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cs typeface="Arial" charset="0"/>
              </a:rPr>
              <a:t>Copyright © 2012 Pearson Addison-Wesley. All rights reserved.</a:t>
            </a:r>
            <a:endParaRPr lang="en-CA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44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Import the necessary classes in addition to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Scanner</a:t>
            </a:r>
            <a:endParaRPr lang="en-US" sz="2800" b="1" dirty="0">
              <a:solidFill>
                <a:srgbClr val="034CA1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  <a:defRPr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java.io.FileInputStream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000" b="1" dirty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java.io.FileNotFoundException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800" dirty="0"/>
              <a:t>Open the file inside a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2800" dirty="0"/>
              <a:t>/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sz="2800" dirty="0"/>
              <a:t> block</a:t>
            </a:r>
          </a:p>
          <a:p>
            <a:pPr lvl="1">
              <a:defRPr/>
            </a:pPr>
            <a:r>
              <a:rPr lang="en-US" sz="2400" dirty="0"/>
              <a:t>If an error occurs while trying to open the file then execution jumps to the catch block</a:t>
            </a:r>
          </a:p>
          <a:p>
            <a:pPr lvl="1">
              <a:defRPr/>
            </a:pPr>
            <a:r>
              <a:rPr lang="en-US" sz="2400" dirty="0"/>
              <a:t>This is discussed in more detail in Chapter 9</a:t>
            </a:r>
          </a:p>
          <a:p>
            <a:pPr>
              <a:defRPr/>
            </a:pPr>
            <a:r>
              <a:rPr lang="en-US" sz="2800" dirty="0"/>
              <a:t>Use 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nextInt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800" dirty="0"/>
              <a:t>, 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nextLine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800" dirty="0"/>
              <a:t>, etc. to read from the Scanner like reading from the console, except the input comes from the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2-</a:t>
            </a:r>
            <a:fld id="{3909B30D-CDA3-456C-B001-7D6EA9E5FD0F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17764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cs typeface="Arial" charset="0"/>
              </a:rPr>
              <a:t>Copyright © 2012 Pearson Addison-Wesley. All rights reserved.</a:t>
            </a:r>
            <a:endParaRPr lang="en-CA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47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Try/Catch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2-</a:t>
            </a:r>
            <a:fld id="{1D403BD4-7E42-4FFD-9AD1-72B9809B07C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18787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cs typeface="Arial" charset="0"/>
              </a:rPr>
              <a:t>Copyright © 2012 Pearson Addison-Wesley. All rights reserved.</a:t>
            </a:r>
            <a:endParaRPr lang="en-CA">
              <a:cs typeface="Arial" charset="0"/>
            </a:endParaRPr>
          </a:p>
        </p:txBody>
      </p:sp>
      <p:sp>
        <p:nvSpPr>
          <p:cNvPr id="118788" name="Rectangle 5"/>
          <p:cNvSpPr>
            <a:spLocks noChangeArrowheads="1"/>
          </p:cNvSpPr>
          <p:nvPr/>
        </p:nvSpPr>
        <p:spPr bwMode="auto">
          <a:xfrm>
            <a:off x="2209800" y="1981201"/>
            <a:ext cx="81534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Scanner fileIn = null ; </a:t>
            </a:r>
            <a:r>
              <a:rPr lang="en-US" sz="1600" i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initializes fileIn to empty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// Attempt to open the file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fileIn = new Scanner( new FileInputStream("PathToFile"));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catch (FileNotFoundException e)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// If the file could not be found, this code is executed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// and then the program exits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System.out.println("File not found.");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System.exit(0);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... Code continues here</a:t>
            </a:r>
          </a:p>
        </p:txBody>
      </p:sp>
    </p:spTree>
    <p:extLst>
      <p:ext uri="{BB962C8B-B14F-4D97-AF65-F5344CB8AC3E}">
        <p14:creationId xmlns:p14="http://schemas.microsoft.com/office/powerpoint/2010/main" val="572842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File to 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2-</a:t>
            </a:r>
            <a:fld id="{7EB0FEDC-CBD4-44BB-9514-3D44FE0B663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19811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cs typeface="Arial" charset="0"/>
              </a:rPr>
              <a:t>Copyright © 2012 Pearson Addison-Wesley. All rights reserved.</a:t>
            </a:r>
            <a:endParaRPr lang="en-CA">
              <a:cs typeface="Arial" charset="0"/>
            </a:endParaRPr>
          </a:p>
        </p:txBody>
      </p:sp>
      <p:pic>
        <p:nvPicPr>
          <p:cNvPr id="1198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1" y="1828800"/>
            <a:ext cx="7751763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389188" y="4038601"/>
            <a:ext cx="73914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This file should be stored in the same folder as the Java program in the following display</a:t>
            </a:r>
          </a:p>
        </p:txBody>
      </p:sp>
    </p:spTree>
    <p:extLst>
      <p:ext uri="{BB962C8B-B14F-4D97-AF65-F5344CB8AC3E}">
        <p14:creationId xmlns:p14="http://schemas.microsoft.com/office/powerpoint/2010/main" val="73260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to Read a Text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2-</a:t>
            </a:r>
            <a:fld id="{865F6DB4-BCB0-4CBA-9793-47A44D37BD41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20835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cs typeface="Arial" charset="0"/>
              </a:rPr>
              <a:t>Copyright © 2012 Pearson Addison-Wesley. All rights reserved.</a:t>
            </a:r>
            <a:endParaRPr lang="en-CA">
              <a:cs typeface="Arial" charset="0"/>
            </a:endParaRPr>
          </a:p>
        </p:txBody>
      </p:sp>
      <p:pic>
        <p:nvPicPr>
          <p:cNvPr id="1208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371600"/>
            <a:ext cx="7239000" cy="465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279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to Read a Text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2-</a:t>
            </a:r>
            <a:fld id="{1C0FDC2B-D004-4333-926F-96B44CD07E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21859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cs typeface="Arial" charset="0"/>
              </a:rPr>
              <a:t>Copyright © 2012 Pearson Addison-Wesley. All rights reserved.</a:t>
            </a:r>
            <a:endParaRPr lang="en-CA">
              <a:cs typeface="Arial" charset="0"/>
            </a:endParaRPr>
          </a:p>
        </p:txBody>
      </p:sp>
      <p:pic>
        <p:nvPicPr>
          <p:cNvPr id="12186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408113"/>
            <a:ext cx="7315200" cy="481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4613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1_Office Theme</vt:lpstr>
      <vt:lpstr>PowerPoint Presentation</vt:lpstr>
      <vt:lpstr>Introduction to File Input/Output</vt:lpstr>
      <vt:lpstr>Text Input</vt:lpstr>
      <vt:lpstr>Try/Catch Block</vt:lpstr>
      <vt:lpstr>Text File to Read</vt:lpstr>
      <vt:lpstr>Program to Read a Text File</vt:lpstr>
      <vt:lpstr>Program to Read a Text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2018-06-07T19:07:45Z</dcterms:created>
  <dcterms:modified xsi:type="dcterms:W3CDTF">2018-06-07T19:08:35Z</dcterms:modified>
</cp:coreProperties>
</file>